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78" r:id="rId14"/>
    <p:sldId id="277" r:id="rId15"/>
  </p:sldIdLst>
  <p:sldSz cx="9144000" cy="5715000" type="screen16x10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F0E1F2-0265-424E-85BB-426AFAB3F10E}">
          <p14:sldIdLst>
            <p14:sldId id="256"/>
            <p14:sldId id="269"/>
          </p14:sldIdLst>
        </p14:section>
        <p14:section name="DMP introduction" id="{78115918-1CFC-4B63-A1A5-D247CCFE5189}">
          <p14:sldIdLst>
            <p14:sldId id="270"/>
            <p14:sldId id="271"/>
            <p14:sldId id="272"/>
            <p14:sldId id="273"/>
            <p14:sldId id="275"/>
            <p14:sldId id="274"/>
            <p14:sldId id="276"/>
            <p14:sldId id="278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69" autoAdjust="0"/>
    <p:restoredTop sz="64136" autoAdjust="0"/>
  </p:normalViewPr>
  <p:slideViewPr>
    <p:cSldViewPr showGuides="1">
      <p:cViewPr varScale="1">
        <p:scale>
          <a:sx n="53" d="100"/>
          <a:sy n="53" d="100"/>
        </p:scale>
        <p:origin x="1304" y="32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E8C2EB-7806-4375-9407-94978D9B4466}" type="datetime1">
              <a:rPr lang="nb-NO" altLang="nb-NO"/>
              <a:pPr/>
              <a:t>05.06.2020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754FB85-38A4-4916-B9AE-8D273E0449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522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44538"/>
            <a:ext cx="59563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38C766-51B5-4C03-8C96-D8888F326AD4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46451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0518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50413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56652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20934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8059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0945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38136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9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31392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Engineering and Physical Sciences Research Council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10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068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6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EA623-2397-4D4E-82ED-03A94B8C65BF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E678D-CCAA-40F9-A51E-A97B9FF1EAA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7003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E4BD6-8DF4-43A6-A934-A86EEACF96B9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E08F0-FCF3-4C15-A990-A610EBA9550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010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46752-D325-4F6E-95E0-8396610ACF34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88D48-6467-41DA-B560-4CC2BBDC1818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385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14996-3C7B-4418-AAD3-EB0771976614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0EEE2-4F3B-41ED-A049-EB8AEF784DF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7123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AF663-70F2-4191-A005-48DB8B2EB7CB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8EA8A-A6B1-4F02-B486-6C37CBE6447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9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3A941-B1A7-4512-9443-35BA941B6075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C60B1-BBBB-4737-8DDB-318EB2F067E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050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BC396-710C-46AB-8BD1-21B3AEDF8460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8A47-43EE-45D6-9575-764BA2E1A5D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626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B9ADC-F7C0-49D6-A136-F7A9F48ACE98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1FD55-9448-4C78-A2C8-C87313B2CBE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1049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07BF778D-F996-401D-8EB1-5F0CAA358A80}" type="datetime1">
              <a:rPr lang="nb-NO" altLang="nb-NO" smtClean="0"/>
              <a:t>05.06.2020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A615D73A-85D6-4665-8960-6C4C203A3F4C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1196"/>
            <a:ext cx="2649685" cy="1979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hyperlink" Target="https://www.uio.no/english/for-employees/support/research/research-data-managemen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b.uio.no/english/courses-events/courses/other/research-data/storage-mn.html" TargetMode="External"/><Relationship Id="rId2" Type="http://schemas.openxmlformats.org/officeDocument/2006/relationships/hyperlink" Target="mailto:research-data@uio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b.uio.no/english/courses-events/courses/other/research-data/organising-m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sd.no/datahandtering/datahandteringspla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igma2.no/data-planning" TargetMode="External"/><Relationship Id="rId5" Type="http://schemas.openxmlformats.org/officeDocument/2006/relationships/hyperlink" Target="https://elixir.no/Services/data-management/data-stewardship-wizard" TargetMode="External"/><Relationship Id="rId4" Type="http://schemas.openxmlformats.org/officeDocument/2006/relationships/hyperlink" Target="https://dmponline.dcc.ac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.ac.uk/media/Media_418166_smxx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iojournal.com/article/866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489348"/>
            <a:ext cx="7543800" cy="952500"/>
          </a:xfrm>
        </p:spPr>
        <p:txBody>
          <a:bodyPr/>
          <a:lstStyle/>
          <a:p>
            <a:r>
              <a:rPr lang="en-GB" sz="2300" noProof="0" dirty="0" smtClean="0"/>
              <a:t>Data management planning at UiO</a:t>
            </a:r>
            <a:endParaRPr lang="en-GB" altLang="nb-NO" sz="2300" noProof="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sz="1600" dirty="0" smtClean="0"/>
              <a:t>What should your data management plan contain?</a:t>
            </a:r>
            <a:endParaRPr lang="en-GB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904691" y="3937620"/>
            <a:ext cx="24769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Annika Rockenberger</a:t>
            </a:r>
          </a:p>
          <a:p>
            <a:r>
              <a:rPr lang="nb-NO" dirty="0" smtClean="0"/>
              <a:t>Edina Pozer</a:t>
            </a:r>
          </a:p>
          <a:p>
            <a:r>
              <a:rPr lang="nb-NO" dirty="0" smtClean="0"/>
              <a:t>Marianne Inez Lien</a:t>
            </a:r>
          </a:p>
          <a:p>
            <a:r>
              <a:rPr lang="nb-NO" dirty="0" smtClean="0"/>
              <a:t>Elin Stangeland</a:t>
            </a:r>
          </a:p>
          <a:p>
            <a:endParaRPr lang="nb-NO" dirty="0" smtClean="0"/>
          </a:p>
          <a:p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/>
              <a:t>of</a:t>
            </a:r>
            <a:r>
              <a:rPr lang="nb-NO" dirty="0"/>
              <a:t> Oslo Library</a:t>
            </a:r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Resources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UiO </a:t>
            </a:r>
            <a:r>
              <a:rPr lang="nb-NO" dirty="0" err="1" smtClean="0"/>
              <a:t>resources</a:t>
            </a:r>
            <a:r>
              <a:rPr lang="nb-NO" dirty="0" smtClean="0"/>
              <a:t> for </a:t>
            </a:r>
            <a:r>
              <a:rPr lang="nb-NO" dirty="0"/>
              <a:t>data management </a:t>
            </a:r>
            <a:r>
              <a:rPr lang="nb-NO" dirty="0" smtClean="0"/>
              <a:t>– </a:t>
            </a:r>
            <a:r>
              <a:rPr lang="nb-NO" dirty="0" err="1" smtClean="0"/>
              <a:t>including</a:t>
            </a:r>
            <a:r>
              <a:rPr lang="nb-NO" dirty="0" smtClean="0"/>
              <a:t> policy: </a:t>
            </a:r>
            <a:r>
              <a:rPr lang="nb-NO" dirty="0" smtClean="0">
                <a:hlinkClick r:id="rId2"/>
              </a:rPr>
              <a:t>https</a:t>
            </a:r>
            <a:r>
              <a:rPr lang="nb-NO" dirty="0">
                <a:hlinkClick r:id="rId2"/>
              </a:rPr>
              <a:t>://www.uio.no/english/for-employees/support/research/research-data-management</a:t>
            </a:r>
            <a:r>
              <a:rPr lang="nb-NO" dirty="0" smtClean="0">
                <a:hlinkClick r:id="rId2"/>
              </a:rPr>
              <a:t>/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FAIR </a:t>
            </a:r>
            <a:r>
              <a:rPr lang="nb-NO" dirty="0" err="1" smtClean="0"/>
              <a:t>principles</a:t>
            </a:r>
            <a:r>
              <a:rPr lang="nb-NO" dirty="0"/>
              <a:t>: </a:t>
            </a:r>
            <a:r>
              <a:rPr lang="nb-NO" dirty="0">
                <a:hlinkClick r:id="rId3"/>
              </a:rPr>
              <a:t>https://www.go-fair.org/fair-principles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endParaRPr lang="en-US" dirty="0" smtClean="0"/>
          </a:p>
          <a:p>
            <a:r>
              <a:rPr lang="en-US" dirty="0" smtClean="0"/>
              <a:t>Michener </a:t>
            </a:r>
            <a:r>
              <a:rPr lang="en-US" dirty="0"/>
              <a:t>WK (2015) Ten Simple Rules for Creating a Good Data Management Plan. </a:t>
            </a:r>
            <a:r>
              <a:rPr lang="en-US" dirty="0" err="1"/>
              <a:t>PLoS</a:t>
            </a:r>
            <a:r>
              <a:rPr lang="en-US" dirty="0"/>
              <a:t> </a:t>
            </a:r>
            <a:r>
              <a:rPr lang="en-US" dirty="0" err="1"/>
              <a:t>Comput</a:t>
            </a:r>
            <a:r>
              <a:rPr lang="en-US" dirty="0"/>
              <a:t> </a:t>
            </a:r>
            <a:r>
              <a:rPr lang="en-US" dirty="0" err="1"/>
              <a:t>Biol</a:t>
            </a:r>
            <a:r>
              <a:rPr lang="en-US" dirty="0"/>
              <a:t> 11(10): e1004525. https://doi.org/10.1371/journal.pcbi.1004525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8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25252"/>
            <a:ext cx="7921625" cy="954088"/>
          </a:xfrm>
        </p:spPr>
        <p:txBody>
          <a:bodyPr/>
          <a:lstStyle/>
          <a:p>
            <a:r>
              <a:rPr lang="nb-NO" dirty="0" smtClean="0"/>
              <a:t>Questions?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05372"/>
            <a:ext cx="7924800" cy="3374628"/>
          </a:xfrm>
        </p:spPr>
        <p:txBody>
          <a:bodyPr/>
          <a:lstStyle/>
          <a:p>
            <a:r>
              <a:rPr lang="nb-NO" dirty="0" err="1" smtClean="0"/>
              <a:t>Contact</a:t>
            </a:r>
            <a:r>
              <a:rPr lang="nb-NO" dirty="0" smtClean="0"/>
              <a:t> </a:t>
            </a:r>
            <a:r>
              <a:rPr lang="nb-NO" dirty="0" err="1" smtClean="0"/>
              <a:t>us</a:t>
            </a:r>
            <a:r>
              <a:rPr lang="nb-NO" dirty="0" smtClean="0"/>
              <a:t> at - </a:t>
            </a:r>
            <a:r>
              <a:rPr lang="nb-NO" dirty="0" smtClean="0">
                <a:hlinkClick r:id="rId2"/>
              </a:rPr>
              <a:t>research-data@uio.no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err="1" smtClean="0"/>
              <a:t>Join</a:t>
            </a:r>
            <a:r>
              <a:rPr lang="nb-NO" dirty="0" smtClean="0"/>
              <a:t> </a:t>
            </a:r>
            <a:r>
              <a:rPr lang="nb-NO" dirty="0" err="1" smtClean="0"/>
              <a:t>us</a:t>
            </a:r>
            <a:r>
              <a:rPr lang="nb-NO" dirty="0" smtClean="0"/>
              <a:t> for </a:t>
            </a:r>
            <a:r>
              <a:rPr lang="nb-NO" dirty="0" err="1" smtClean="0"/>
              <a:t>upcoming</a:t>
            </a:r>
            <a:r>
              <a:rPr lang="nb-NO" dirty="0" smtClean="0"/>
              <a:t> </a:t>
            </a:r>
            <a:r>
              <a:rPr lang="nb-NO" dirty="0" err="1" smtClean="0"/>
              <a:t>courses</a:t>
            </a:r>
            <a:r>
              <a:rPr lang="nb-NO" dirty="0" smtClean="0"/>
              <a:t>: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en-US" dirty="0"/>
              <a:t>Data classification and storage </a:t>
            </a:r>
            <a:r>
              <a:rPr lang="en-US" dirty="0" smtClean="0"/>
              <a:t>selection – June 4</a:t>
            </a:r>
            <a:r>
              <a:rPr lang="en-US" baseline="30000" dirty="0" smtClean="0"/>
              <a:t>th</a:t>
            </a:r>
            <a:r>
              <a:rPr lang="en-US" dirty="0" smtClean="0"/>
              <a:t>:  </a:t>
            </a:r>
            <a:r>
              <a:rPr lang="nb-NO" dirty="0" smtClean="0">
                <a:hlinkClick r:id="rId3"/>
              </a:rPr>
              <a:t>https</a:t>
            </a:r>
            <a:r>
              <a:rPr lang="nb-NO" dirty="0">
                <a:hlinkClick r:id="rId3"/>
              </a:rPr>
              <a:t>://</a:t>
            </a:r>
            <a:r>
              <a:rPr lang="nb-NO" dirty="0" smtClean="0">
                <a:hlinkClick r:id="rId3"/>
              </a:rPr>
              <a:t>www.ub.uio.no/english/courses-events/courses/other/research-data/storage-mn.html</a:t>
            </a:r>
            <a:endParaRPr lang="nb-NO" dirty="0" smtClean="0"/>
          </a:p>
          <a:p>
            <a:r>
              <a:rPr lang="nb-NO" dirty="0" smtClean="0"/>
              <a:t>Organising </a:t>
            </a:r>
            <a:r>
              <a:rPr lang="nb-NO" dirty="0" err="1" smtClean="0"/>
              <a:t>your</a:t>
            </a:r>
            <a:r>
              <a:rPr lang="nb-NO" dirty="0"/>
              <a:t> research </a:t>
            </a:r>
            <a:r>
              <a:rPr lang="nb-NO" dirty="0" smtClean="0"/>
              <a:t>data – June 9th: </a:t>
            </a:r>
            <a:r>
              <a:rPr lang="nb-NO" dirty="0">
                <a:hlinkClick r:id="rId4"/>
              </a:rPr>
              <a:t>https://</a:t>
            </a:r>
            <a:r>
              <a:rPr lang="nb-NO" dirty="0" smtClean="0">
                <a:hlinkClick r:id="rId4"/>
              </a:rPr>
              <a:t>www.ub.uio.no/english/courses-events/courses/other/research-data/organising-mn.html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151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Menti</a:t>
            </a:r>
            <a:r>
              <a:rPr lang="nb-NO" dirty="0" smtClean="0"/>
              <a:t> </a:t>
            </a:r>
            <a:endParaRPr lang="nb-NO" dirty="0"/>
          </a:p>
          <a:p>
            <a:r>
              <a:rPr lang="nb-NO" dirty="0" err="1" smtClean="0"/>
              <a:t>Introduction</a:t>
            </a:r>
            <a:r>
              <a:rPr lang="nb-NO" dirty="0" smtClean="0"/>
              <a:t> to data management plans (DMP)</a:t>
            </a:r>
          </a:p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/>
              <a:t>should</a:t>
            </a:r>
            <a:r>
              <a:rPr lang="nb-NO" dirty="0"/>
              <a:t> a DMP </a:t>
            </a:r>
            <a:r>
              <a:rPr lang="nb-NO" dirty="0" err="1"/>
              <a:t>contain</a:t>
            </a:r>
            <a:r>
              <a:rPr lang="nb-NO" dirty="0" smtClean="0"/>
              <a:t>?</a:t>
            </a:r>
            <a:endParaRPr lang="nb-NO" dirty="0"/>
          </a:p>
          <a:p>
            <a:r>
              <a:rPr lang="nb-NO" dirty="0" smtClean="0"/>
              <a:t>11.00  5 min pause</a:t>
            </a:r>
            <a:endParaRPr lang="nb-NO" dirty="0"/>
          </a:p>
          <a:p>
            <a:r>
              <a:rPr lang="nb-NO" dirty="0"/>
              <a:t>11:00 – 11:30 </a:t>
            </a:r>
            <a:r>
              <a:rPr lang="nb-NO" dirty="0" smtClean="0"/>
              <a:t>Q&amp;A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7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9228"/>
            <a:ext cx="6336704" cy="4752528"/>
          </a:xfrm>
        </p:spPr>
      </p:pic>
      <p:sp>
        <p:nvSpPr>
          <p:cNvPr id="6" name="TextBox 5"/>
          <p:cNvSpPr txBox="1"/>
          <p:nvPr/>
        </p:nvSpPr>
        <p:spPr>
          <a:xfrm>
            <a:off x="3211678" y="5322053"/>
            <a:ext cx="5471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Source: </a:t>
            </a:r>
            <a:r>
              <a:rPr lang="nb-NO" sz="1200" dirty="0" smtClean="0"/>
              <a:t>UiT: https</a:t>
            </a:r>
            <a:r>
              <a:rPr lang="nb-NO" sz="1200" dirty="0"/>
              <a:t>://uit.no/forskning/art?dim=236443&amp;p_document_id=521580</a:t>
            </a:r>
          </a:p>
        </p:txBody>
      </p:sp>
    </p:spTree>
    <p:extLst>
      <p:ext uri="{BB962C8B-B14F-4D97-AF65-F5344CB8AC3E}">
        <p14:creationId xmlns:p14="http://schemas.microsoft.com/office/powerpoint/2010/main" val="40110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41276"/>
            <a:ext cx="378911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319236"/>
            <a:ext cx="7921625" cy="954088"/>
          </a:xfrm>
        </p:spPr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is a Data Management Plan (DMP)?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769" y="1241110"/>
            <a:ext cx="4265934" cy="3757014"/>
          </a:xfrm>
        </p:spPr>
      </p:pic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539552" y="2227412"/>
            <a:ext cx="4392488" cy="33663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DMP is </a:t>
            </a:r>
            <a:r>
              <a:rPr lang="en-US" dirty="0"/>
              <a:t>a document that describes how </a:t>
            </a:r>
            <a:r>
              <a:rPr lang="en-US" dirty="0" smtClean="0"/>
              <a:t>research data </a:t>
            </a:r>
            <a:r>
              <a:rPr lang="en-US" dirty="0"/>
              <a:t>is to be managed both during </a:t>
            </a:r>
            <a:r>
              <a:rPr lang="en-US" dirty="0" smtClean="0"/>
              <a:t>a </a:t>
            </a:r>
            <a:r>
              <a:rPr lang="en-US" dirty="0"/>
              <a:t>research project and after it has been </a:t>
            </a:r>
            <a:r>
              <a:rPr lang="en-US" dirty="0" smtClean="0"/>
              <a:t>completed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6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799" y="271264"/>
            <a:ext cx="7921625" cy="954088"/>
          </a:xfrm>
        </p:spPr>
        <p:txBody>
          <a:bodyPr/>
          <a:lstStyle/>
          <a:p>
            <a:r>
              <a:rPr lang="nb-NO" dirty="0" err="1" smtClean="0"/>
              <a:t>Why</a:t>
            </a:r>
            <a:r>
              <a:rPr lang="nb-NO" dirty="0" smtClean="0"/>
              <a:t> do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01316"/>
            <a:ext cx="7924800" cy="3878684"/>
          </a:xfrm>
        </p:spPr>
        <p:txBody>
          <a:bodyPr/>
          <a:lstStyle/>
          <a:p>
            <a:r>
              <a:rPr lang="en-GB" dirty="0"/>
              <a:t>By planning </a:t>
            </a:r>
            <a:r>
              <a:rPr lang="en-GB" dirty="0" smtClean="0"/>
              <a:t>well </a:t>
            </a:r>
            <a:r>
              <a:rPr lang="en-GB" dirty="0"/>
              <a:t>you can save time</a:t>
            </a:r>
          </a:p>
          <a:p>
            <a:r>
              <a:rPr lang="en-GB" dirty="0" smtClean="0"/>
              <a:t>Keep track of your data throughout and after your project</a:t>
            </a:r>
          </a:p>
          <a:p>
            <a:r>
              <a:rPr lang="en-GB" dirty="0" smtClean="0"/>
              <a:t>Research project planning will get easier</a:t>
            </a:r>
          </a:p>
          <a:p>
            <a:pPr lvl="1"/>
            <a:r>
              <a:rPr lang="en-GB" dirty="0" smtClean="0"/>
              <a:t>Identifying resource requirements</a:t>
            </a:r>
          </a:p>
          <a:p>
            <a:pPr lvl="1"/>
            <a:r>
              <a:rPr lang="en-GB" dirty="0"/>
              <a:t>Easier to identify time dependencies or problems</a:t>
            </a:r>
          </a:p>
          <a:p>
            <a:r>
              <a:rPr lang="en-GB" dirty="0" smtClean="0"/>
              <a:t>When applying for funding, having a DMP will be beneficial</a:t>
            </a:r>
          </a:p>
          <a:p>
            <a:r>
              <a:rPr lang="en-GB" dirty="0" smtClean="0"/>
              <a:t>Make your data FAIR and reusable</a:t>
            </a:r>
          </a:p>
          <a:p>
            <a:r>
              <a:rPr lang="en-GB" dirty="0" smtClean="0"/>
              <a:t>Comply with any funder requirements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If/when sharing data gives you credit in research assessment schemes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1236"/>
            <a:ext cx="7921625" cy="954088"/>
          </a:xfrm>
        </p:spPr>
        <p:txBody>
          <a:bodyPr/>
          <a:lstStyle/>
          <a:p>
            <a:r>
              <a:rPr lang="en-GB" dirty="0" smtClean="0"/>
              <a:t>UiO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35324"/>
            <a:ext cx="7924800" cy="364467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2.Research data shall be provided with a data management plan</a:t>
            </a:r>
          </a:p>
          <a:p>
            <a:r>
              <a:rPr lang="en-US" dirty="0"/>
              <a:t>The data management plan shall describe how to make the data available in line with the FAIR principles</a:t>
            </a:r>
          </a:p>
          <a:p>
            <a:r>
              <a:rPr lang="en-US" dirty="0"/>
              <a:t>The data management plan shall address how data that are considered to have a long-term value should be managed.</a:t>
            </a:r>
          </a:p>
          <a:p>
            <a:r>
              <a:rPr lang="en-US" dirty="0"/>
              <a:t>The scientific staff shall have a conscious attitude as to how research data considered as not having long-term value should be managed or destroyed after a certain period of time</a:t>
            </a:r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233764"/>
            <a:ext cx="76658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Source: https</a:t>
            </a:r>
            <a:r>
              <a:rPr lang="nb-NO" sz="1100" dirty="0"/>
              <a:t>://www.uio.no/english/for-employees/support/research/research-data-management/policies-and-guidelines/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037" y="409228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48" y="409228"/>
            <a:ext cx="7921625" cy="954088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Tools and support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29308"/>
            <a:ext cx="7924800" cy="3950692"/>
          </a:xfrm>
        </p:spPr>
        <p:txBody>
          <a:bodyPr/>
          <a:lstStyle/>
          <a:p>
            <a:r>
              <a:rPr lang="nb-NO" dirty="0" smtClean="0"/>
              <a:t>Personal data – </a:t>
            </a:r>
            <a:r>
              <a:rPr lang="nb-NO" dirty="0" err="1" smtClean="0"/>
              <a:t>the</a:t>
            </a:r>
            <a:r>
              <a:rPr lang="nb-NO" dirty="0" smtClean="0"/>
              <a:t> Norwegian Centre for </a:t>
            </a:r>
            <a:r>
              <a:rPr lang="nb-NO" dirty="0"/>
              <a:t>Research data </a:t>
            </a:r>
            <a:r>
              <a:rPr lang="nb-NO" dirty="0" err="1" smtClean="0"/>
              <a:t>template</a:t>
            </a:r>
            <a:r>
              <a:rPr lang="nb-NO" dirty="0" smtClean="0"/>
              <a:t>: </a:t>
            </a:r>
            <a:r>
              <a:rPr lang="nb-NO" dirty="0" smtClean="0">
                <a:hlinkClick r:id="rId3"/>
              </a:rPr>
              <a:t>https</a:t>
            </a:r>
            <a:r>
              <a:rPr lang="nb-NO" dirty="0">
                <a:hlinkClick r:id="rId3"/>
              </a:rPr>
              <a:t>://</a:t>
            </a:r>
            <a:r>
              <a:rPr lang="nb-NO" dirty="0" smtClean="0">
                <a:hlinkClick r:id="rId3"/>
              </a:rPr>
              <a:t>nsd.no/datahandtering/datahandteringsplan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EU </a:t>
            </a:r>
            <a:r>
              <a:rPr lang="nb-NO" dirty="0" err="1" smtClean="0"/>
              <a:t>funding</a:t>
            </a:r>
            <a:r>
              <a:rPr lang="nb-NO" dirty="0" smtClean="0"/>
              <a:t> – </a:t>
            </a:r>
            <a:r>
              <a:rPr lang="nb-NO" dirty="0" err="1" smtClean="0"/>
              <a:t>DMPonline</a:t>
            </a:r>
            <a:r>
              <a:rPr lang="nb-NO" dirty="0" smtClean="0"/>
              <a:t>: </a:t>
            </a:r>
            <a:r>
              <a:rPr lang="nb-NO" dirty="0">
                <a:hlinkClick r:id="rId4"/>
              </a:rPr>
              <a:t>https://dmponline.dcc.ac.uk</a:t>
            </a:r>
            <a:r>
              <a:rPr lang="nb-NO" dirty="0" smtClean="0">
                <a:hlinkClick r:id="rId4"/>
              </a:rPr>
              <a:t>/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Life science </a:t>
            </a:r>
            <a:r>
              <a:rPr lang="nb-NO" dirty="0" err="1" smtClean="0"/>
              <a:t>focus</a:t>
            </a:r>
            <a:r>
              <a:rPr lang="nb-NO" dirty="0"/>
              <a:t> </a:t>
            </a:r>
            <a:r>
              <a:rPr lang="nb-NO" dirty="0" smtClean="0"/>
              <a:t>– </a:t>
            </a:r>
            <a:r>
              <a:rPr lang="nb-NO" dirty="0" err="1" smtClean="0"/>
              <a:t>Elixir</a:t>
            </a:r>
            <a:r>
              <a:rPr lang="nb-NO" dirty="0" smtClean="0"/>
              <a:t> Data </a:t>
            </a:r>
            <a:r>
              <a:rPr lang="nb-NO" dirty="0" err="1" smtClean="0"/>
              <a:t>Stewardship</a:t>
            </a:r>
            <a:r>
              <a:rPr lang="nb-NO" dirty="0" smtClean="0"/>
              <a:t> </a:t>
            </a:r>
            <a:r>
              <a:rPr lang="nb-NO" dirty="0" err="1" smtClean="0"/>
              <a:t>wizard</a:t>
            </a:r>
            <a:r>
              <a:rPr lang="nb-NO" dirty="0" smtClean="0"/>
              <a:t>: </a:t>
            </a:r>
            <a:r>
              <a:rPr lang="nb-NO" dirty="0">
                <a:hlinkClick r:id="rId5"/>
              </a:rPr>
              <a:t>https://</a:t>
            </a:r>
            <a:r>
              <a:rPr lang="nb-NO" dirty="0" smtClean="0">
                <a:hlinkClick r:id="rId5"/>
              </a:rPr>
              <a:t>elixir.no/Services/data-management/data-stewardship-wizard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Sigma2s </a:t>
            </a:r>
            <a:r>
              <a:rPr lang="nb-NO" dirty="0" err="1" smtClean="0"/>
              <a:t>EasyDMP</a:t>
            </a:r>
            <a:r>
              <a:rPr lang="nb-NO" dirty="0" smtClean="0"/>
              <a:t> </a:t>
            </a:r>
            <a:r>
              <a:rPr lang="nb-NO" dirty="0" err="1" smtClean="0"/>
              <a:t>might</a:t>
            </a:r>
            <a:r>
              <a:rPr lang="nb-NO" dirty="0" smtClean="0"/>
              <a:t> be </a:t>
            </a:r>
            <a:r>
              <a:rPr lang="nb-NO" dirty="0" err="1" smtClean="0"/>
              <a:t>worth</a:t>
            </a:r>
            <a:r>
              <a:rPr lang="nb-NO" dirty="0" smtClean="0"/>
              <a:t> </a:t>
            </a:r>
            <a:r>
              <a:rPr lang="nb-NO" dirty="0" err="1" smtClean="0"/>
              <a:t>checking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: </a:t>
            </a:r>
            <a:r>
              <a:rPr lang="nb-NO" dirty="0">
                <a:hlinkClick r:id="rId6"/>
              </a:rPr>
              <a:t>https://</a:t>
            </a:r>
            <a:r>
              <a:rPr lang="nb-NO" dirty="0" smtClean="0">
                <a:hlinkClick r:id="rId6"/>
              </a:rPr>
              <a:t>www.sigma2.no/data-planning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75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</a:t>
            </a:r>
            <a:r>
              <a:rPr lang="nb-NO" dirty="0" smtClean="0"/>
              <a:t> </a:t>
            </a:r>
            <a:r>
              <a:rPr lang="nb-NO" dirty="0" err="1" smtClean="0"/>
              <a:t>DMPs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err="1" smtClean="0"/>
              <a:t>Synthetic</a:t>
            </a:r>
            <a:r>
              <a:rPr lang="nb-NO" dirty="0" smtClean="0"/>
              <a:t> </a:t>
            </a:r>
            <a:r>
              <a:rPr lang="nb-NO" dirty="0" err="1"/>
              <a:t>Chemistry</a:t>
            </a:r>
            <a:r>
              <a:rPr lang="nb-NO" dirty="0"/>
              <a:t> / </a:t>
            </a:r>
            <a:r>
              <a:rPr lang="nb-NO" dirty="0" smtClean="0"/>
              <a:t>EPSRC from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Glasgow </a:t>
            </a:r>
            <a:r>
              <a:rPr lang="nb-NO" dirty="0" smtClean="0">
                <a:hlinkClick r:id="rId3"/>
              </a:rPr>
              <a:t>https</a:t>
            </a:r>
            <a:r>
              <a:rPr lang="nb-NO" dirty="0">
                <a:hlinkClick r:id="rId3"/>
              </a:rPr>
              <a:t>://</a:t>
            </a:r>
            <a:r>
              <a:rPr lang="nb-NO" dirty="0" smtClean="0">
                <a:hlinkClick r:id="rId3"/>
              </a:rPr>
              <a:t>www.gla.ac.uk/media/Media_418166_smxx.pdf</a:t>
            </a:r>
            <a:endParaRPr lang="nb-NO" dirty="0" smtClean="0"/>
          </a:p>
          <a:p>
            <a:endParaRPr lang="nb-NO" dirty="0"/>
          </a:p>
          <a:p>
            <a:r>
              <a:rPr lang="nb-NO" dirty="0" err="1" smtClean="0"/>
              <a:t>PhD</a:t>
            </a:r>
            <a:r>
              <a:rPr lang="nb-NO" dirty="0" smtClean="0"/>
              <a:t> </a:t>
            </a:r>
            <a:r>
              <a:rPr lang="nb-NO" dirty="0" err="1" smtClean="0"/>
              <a:t>Ecology</a:t>
            </a:r>
            <a:r>
              <a:rPr lang="nb-NO" dirty="0" smtClean="0"/>
              <a:t> / Lincoln </a:t>
            </a:r>
            <a:r>
              <a:rPr lang="nb-NO" dirty="0" err="1"/>
              <a:t>University</a:t>
            </a:r>
            <a:r>
              <a:rPr lang="nb-NO" dirty="0"/>
              <a:t>, New </a:t>
            </a:r>
            <a:r>
              <a:rPr lang="nb-NO" dirty="0" smtClean="0"/>
              <a:t>Zealand </a:t>
            </a:r>
            <a:r>
              <a:rPr lang="nb-NO" dirty="0" smtClean="0">
                <a:hlinkClick r:id="rId4"/>
              </a:rPr>
              <a:t>https</a:t>
            </a:r>
            <a:r>
              <a:rPr lang="nb-NO" dirty="0">
                <a:hlinkClick r:id="rId4"/>
              </a:rPr>
              <a:t>://riojournal.com/article/8664</a:t>
            </a:r>
            <a:r>
              <a:rPr lang="nb-NO" dirty="0" smtClean="0">
                <a:hlinkClick r:id="rId4"/>
              </a:rPr>
              <a:t>/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45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Viten-Norsk16_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420292B31F4141A0B8A0AF55413D2B" ma:contentTypeVersion="4" ma:contentTypeDescription="Create a new document." ma:contentTypeScope="" ma:versionID="0623aee09f8ea5985a758b04b2651bb8">
  <xsd:schema xmlns:xsd="http://www.w3.org/2001/XMLSchema" xmlns:xs="http://www.w3.org/2001/XMLSchema" xmlns:p="http://schemas.microsoft.com/office/2006/metadata/properties" xmlns:ns2="79a082ae-b1de-4314-a5f5-4346290b89fa" targetNamespace="http://schemas.microsoft.com/office/2006/metadata/properties" ma:root="true" ma:fieldsID="86b46376cc3d0f25f0216bab72077c58" ns2:_="">
    <xsd:import namespace="79a082ae-b1de-4314-a5f5-4346290b89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082ae-b1de-4314-a5f5-4346290b89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06A2D7-B0B1-4EAF-9D87-3DE5698AE0F6}">
  <ds:schemaRefs>
    <ds:schemaRef ds:uri="79a082ae-b1de-4314-a5f5-4346290b89f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C49966-8C0E-422E-AD5C-CEAF3521C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082ae-b1de-4314-a5f5-4346290b89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4B2CDD-1EC2-4C16-B49A-F1BD0D280E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BioViten-Norsk16_10</Template>
  <TotalTime>6054</TotalTime>
  <Words>422</Words>
  <Application>Microsoft Office PowerPoint</Application>
  <PresentationFormat>On-screen Show (16:10)</PresentationFormat>
  <Paragraphs>70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ヒラギノ角ゴ Pro W3</vt:lpstr>
      <vt:lpstr>BioViten-Norsk16_10</vt:lpstr>
      <vt:lpstr>Data management planning at UiO</vt:lpstr>
      <vt:lpstr>Agenda</vt:lpstr>
      <vt:lpstr>PowerPoint Presentation</vt:lpstr>
      <vt:lpstr>PowerPoint Presentation</vt:lpstr>
      <vt:lpstr>What is a Data Management Plan (DMP)?</vt:lpstr>
      <vt:lpstr>Why do you need one?</vt:lpstr>
      <vt:lpstr>UiO guidelines</vt:lpstr>
      <vt:lpstr>Tools and support</vt:lpstr>
      <vt:lpstr>Example DMPs</vt:lpstr>
      <vt:lpstr>Resources</vt:lpstr>
      <vt:lpstr>Questions?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Hanne Baadsgaard Utigard</dc:creator>
  <cp:lastModifiedBy>Elin Stangeland</cp:lastModifiedBy>
  <cp:revision>213</cp:revision>
  <cp:lastPrinted>2018-10-02T11:34:01Z</cp:lastPrinted>
  <dcterms:created xsi:type="dcterms:W3CDTF">2016-03-17T12:27:52Z</dcterms:created>
  <dcterms:modified xsi:type="dcterms:W3CDTF">2020-06-05T11:32:50Z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0x01010083420292B31F4141A0B8A0AF55413D2B</vt:lpwstr>
  </property>
</Properties>
</file>