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Lst>
  <p:notesMasterIdLst>
    <p:notesMasterId r:id="rId35"/>
  </p:notesMasterIdLst>
  <p:handoutMasterIdLst>
    <p:handoutMasterId r:id="rId36"/>
  </p:handoutMasterIdLst>
  <p:sldIdLst>
    <p:sldId id="256" r:id="rId5"/>
    <p:sldId id="324" r:id="rId6"/>
    <p:sldId id="307" r:id="rId7"/>
    <p:sldId id="319" r:id="rId8"/>
    <p:sldId id="295" r:id="rId9"/>
    <p:sldId id="257" r:id="rId10"/>
    <p:sldId id="321" r:id="rId11"/>
    <p:sldId id="332" r:id="rId12"/>
    <p:sldId id="322" r:id="rId13"/>
    <p:sldId id="333" r:id="rId14"/>
    <p:sldId id="258" r:id="rId15"/>
    <p:sldId id="308" r:id="rId16"/>
    <p:sldId id="309" r:id="rId17"/>
    <p:sldId id="327" r:id="rId18"/>
    <p:sldId id="259" r:id="rId19"/>
    <p:sldId id="276" r:id="rId20"/>
    <p:sldId id="311" r:id="rId21"/>
    <p:sldId id="323" r:id="rId22"/>
    <p:sldId id="334" r:id="rId23"/>
    <p:sldId id="299" r:id="rId24"/>
    <p:sldId id="325" r:id="rId25"/>
    <p:sldId id="315" r:id="rId26"/>
    <p:sldId id="314" r:id="rId27"/>
    <p:sldId id="317" r:id="rId28"/>
    <p:sldId id="326" r:id="rId29"/>
    <p:sldId id="290" r:id="rId30"/>
    <p:sldId id="270" r:id="rId31"/>
    <p:sldId id="272" r:id="rId32"/>
    <p:sldId id="273" r:id="rId33"/>
    <p:sldId id="274" r:id="rId34"/>
  </p:sldIdLst>
  <p:sldSz cx="9144000" cy="5715000" type="screen16x1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Default Section" id="{FC6FA893-C2D4-4917-97C1-5140DAA223FD}">
          <p14:sldIdLst>
            <p14:sldId id="256"/>
            <p14:sldId id="324"/>
            <p14:sldId id="307"/>
            <p14:sldId id="319"/>
            <p14:sldId id="295"/>
            <p14:sldId id="257"/>
            <p14:sldId id="321"/>
            <p14:sldId id="332"/>
            <p14:sldId id="322"/>
            <p14:sldId id="333"/>
            <p14:sldId id="258"/>
            <p14:sldId id="308"/>
            <p14:sldId id="309"/>
            <p14:sldId id="327"/>
            <p14:sldId id="259"/>
            <p14:sldId id="276"/>
            <p14:sldId id="311"/>
            <p14:sldId id="323"/>
            <p14:sldId id="334"/>
            <p14:sldId id="299"/>
            <p14:sldId id="325"/>
            <p14:sldId id="315"/>
            <p14:sldId id="314"/>
            <p14:sldId id="317"/>
            <p14:sldId id="326"/>
            <p14:sldId id="290"/>
            <p14:sldId id="270"/>
            <p14:sldId id="272"/>
            <p14:sldId id="273"/>
            <p14:sldId id="274"/>
          </p14:sldIdLst>
        </p14:section>
      </p14:sectionLst>
    </p:ex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C8613-E48D-4B60-89A8-B0C500930B31}" v="62" dt="2020-11-11T11:43:34.587"/>
    <p1510:client id="{84C7514C-D321-84E6-6CB5-8DC20812DCA9}" v="9" dt="2020-11-11T13:14:40.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5183" autoAdjust="0"/>
  </p:normalViewPr>
  <p:slideViewPr>
    <p:cSldViewPr showGuides="1">
      <p:cViewPr varScale="1">
        <p:scale>
          <a:sx n="53" d="100"/>
          <a:sy n="53" d="100"/>
        </p:scale>
        <p:origin x="1660" y="48"/>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Stangeland" userId="S::elinstan@uio.no::d58da26e-1cd3-4363-85d7-865ab92173d0" providerId="AD" clId="Web-{E00211AB-6D94-474E-AD05-B03B7460A2F4}"/>
    <pc:docChg chg="addSld delSld modSld modSection">
      <pc:chgData name="Elin Stangeland" userId="S::elinstan@uio.no::d58da26e-1cd3-4363-85d7-865ab92173d0" providerId="AD" clId="Web-{E00211AB-6D94-474E-AD05-B03B7460A2F4}" dt="2020-10-27T10:30:36.306" v="2" actId="1076"/>
      <pc:docMkLst>
        <pc:docMk/>
      </pc:docMkLst>
      <pc:sldChg chg="modSp">
        <pc:chgData name="Elin Stangeland" userId="S::elinstan@uio.no::d58da26e-1cd3-4363-85d7-865ab92173d0" providerId="AD" clId="Web-{E00211AB-6D94-474E-AD05-B03B7460A2F4}" dt="2020-10-27T10:30:36.306" v="2" actId="1076"/>
        <pc:sldMkLst>
          <pc:docMk/>
          <pc:sldMk cId="2773583365" sldId="280"/>
        </pc:sldMkLst>
        <pc:picChg chg="mod">
          <ac:chgData name="Elin Stangeland" userId="S::elinstan@uio.no::d58da26e-1cd3-4363-85d7-865ab92173d0" providerId="AD" clId="Web-{E00211AB-6D94-474E-AD05-B03B7460A2F4}" dt="2020-10-27T10:30:36.306" v="2" actId="1076"/>
          <ac:picMkLst>
            <pc:docMk/>
            <pc:sldMk cId="2773583365" sldId="280"/>
            <ac:picMk id="4" creationId="{00000000-0000-0000-0000-000000000000}"/>
          </ac:picMkLst>
        </pc:picChg>
      </pc:sldChg>
      <pc:sldChg chg="add del replId">
        <pc:chgData name="Elin Stangeland" userId="S::elinstan@uio.no::d58da26e-1cd3-4363-85d7-865ab92173d0" providerId="AD" clId="Web-{E00211AB-6D94-474E-AD05-B03B7460A2F4}" dt="2020-10-27T10:29:54.758" v="1"/>
        <pc:sldMkLst>
          <pc:docMk/>
          <pc:sldMk cId="505332600" sldId="304"/>
        </pc:sldMkLst>
      </pc:sldChg>
    </pc:docChg>
  </pc:docChgLst>
  <pc:docChgLst>
    <pc:chgData name="Matthew Good" userId="S::matthewg@uio.no::9913a3bf-2fc5-4dd1-9841-d3c115369b45" providerId="AD" clId="Web-{84C7514C-D321-84E6-6CB5-8DC20812DCA9}"/>
    <pc:docChg chg="addSld modSld modSection">
      <pc:chgData name="Matthew Good" userId="S::matthewg@uio.no::9913a3bf-2fc5-4dd1-9841-d3c115369b45" providerId="AD" clId="Web-{84C7514C-D321-84E6-6CB5-8DC20812DCA9}" dt="2020-11-11T13:14:39.420" v="5"/>
      <pc:docMkLst>
        <pc:docMk/>
      </pc:docMkLst>
      <pc:sldChg chg="addSp delSp modSp new">
        <pc:chgData name="Matthew Good" userId="S::matthewg@uio.no::9913a3bf-2fc5-4dd1-9841-d3c115369b45" providerId="AD" clId="Web-{84C7514C-D321-84E6-6CB5-8DC20812DCA9}" dt="2020-11-11T13:13:58.138" v="1"/>
        <pc:sldMkLst>
          <pc:docMk/>
          <pc:sldMk cId="958537750" sldId="329"/>
        </pc:sldMkLst>
        <pc:spChg chg="del">
          <ac:chgData name="Matthew Good" userId="S::matthewg@uio.no::9913a3bf-2fc5-4dd1-9841-d3c115369b45" providerId="AD" clId="Web-{84C7514C-D321-84E6-6CB5-8DC20812DCA9}" dt="2020-11-11T13:13:58.138" v="1"/>
          <ac:spMkLst>
            <pc:docMk/>
            <pc:sldMk cId="958537750" sldId="329"/>
            <ac:spMk id="3" creationId="{4CE2060C-C95F-4EF0-99D7-7D5D9D5271C0}"/>
          </ac:spMkLst>
        </pc:spChg>
        <pc:picChg chg="add mod ord">
          <ac:chgData name="Matthew Good" userId="S::matthewg@uio.no::9913a3bf-2fc5-4dd1-9841-d3c115369b45" providerId="AD" clId="Web-{84C7514C-D321-84E6-6CB5-8DC20812DCA9}" dt="2020-11-11T13:13:58.138" v="1"/>
          <ac:picMkLst>
            <pc:docMk/>
            <pc:sldMk cId="958537750" sldId="329"/>
            <ac:picMk id="4" creationId="{7FEE00CA-F0A4-4F0C-9EF1-99F05899279B}"/>
          </ac:picMkLst>
        </pc:picChg>
      </pc:sldChg>
      <pc:sldChg chg="addSp delSp modSp new">
        <pc:chgData name="Matthew Good" userId="S::matthewg@uio.no::9913a3bf-2fc5-4dd1-9841-d3c115369b45" providerId="AD" clId="Web-{84C7514C-D321-84E6-6CB5-8DC20812DCA9}" dt="2020-11-11T13:14:22.919" v="3"/>
        <pc:sldMkLst>
          <pc:docMk/>
          <pc:sldMk cId="2670289590" sldId="330"/>
        </pc:sldMkLst>
        <pc:spChg chg="del">
          <ac:chgData name="Matthew Good" userId="S::matthewg@uio.no::9913a3bf-2fc5-4dd1-9841-d3c115369b45" providerId="AD" clId="Web-{84C7514C-D321-84E6-6CB5-8DC20812DCA9}" dt="2020-11-11T13:14:22.919" v="3"/>
          <ac:spMkLst>
            <pc:docMk/>
            <pc:sldMk cId="2670289590" sldId="330"/>
            <ac:spMk id="3" creationId="{2242448F-E3B1-4815-ABE8-7A3BAD38E36D}"/>
          </ac:spMkLst>
        </pc:spChg>
        <pc:picChg chg="add mod ord">
          <ac:chgData name="Matthew Good" userId="S::matthewg@uio.no::9913a3bf-2fc5-4dd1-9841-d3c115369b45" providerId="AD" clId="Web-{84C7514C-D321-84E6-6CB5-8DC20812DCA9}" dt="2020-11-11T13:14:22.919" v="3"/>
          <ac:picMkLst>
            <pc:docMk/>
            <pc:sldMk cId="2670289590" sldId="330"/>
            <ac:picMk id="4" creationId="{F85C6896-7AED-4E79-8336-2BF2EB77D7CB}"/>
          </ac:picMkLst>
        </pc:picChg>
      </pc:sldChg>
      <pc:sldChg chg="addSp delSp modSp new">
        <pc:chgData name="Matthew Good" userId="S::matthewg@uio.no::9913a3bf-2fc5-4dd1-9841-d3c115369b45" providerId="AD" clId="Web-{84C7514C-D321-84E6-6CB5-8DC20812DCA9}" dt="2020-11-11T13:14:39.420" v="5"/>
        <pc:sldMkLst>
          <pc:docMk/>
          <pc:sldMk cId="1690963193" sldId="331"/>
        </pc:sldMkLst>
        <pc:spChg chg="del">
          <ac:chgData name="Matthew Good" userId="S::matthewg@uio.no::9913a3bf-2fc5-4dd1-9841-d3c115369b45" providerId="AD" clId="Web-{84C7514C-D321-84E6-6CB5-8DC20812DCA9}" dt="2020-11-11T13:14:39.420" v="5"/>
          <ac:spMkLst>
            <pc:docMk/>
            <pc:sldMk cId="1690963193" sldId="331"/>
            <ac:spMk id="3" creationId="{6A62BBAD-0857-423D-A468-67F0F09BDDDA}"/>
          </ac:spMkLst>
        </pc:spChg>
        <pc:picChg chg="add mod ord">
          <ac:chgData name="Matthew Good" userId="S::matthewg@uio.no::9913a3bf-2fc5-4dd1-9841-d3c115369b45" providerId="AD" clId="Web-{84C7514C-D321-84E6-6CB5-8DC20812DCA9}" dt="2020-11-11T13:14:39.420" v="5"/>
          <ac:picMkLst>
            <pc:docMk/>
            <pc:sldMk cId="1690963193" sldId="331"/>
            <ac:picMk id="4" creationId="{2FDA8127-434E-4D43-8DE6-A34EF55D57A6}"/>
          </ac:picMkLst>
        </pc:picChg>
      </pc:sldChg>
    </pc:docChg>
  </pc:docChgLst>
  <pc:docChgLst>
    <pc:chgData name="Matthew" userId="9913a3bf-2fc5-4dd1-9841-d3c115369b45" providerId="ADAL" clId="{14EC8613-E48D-4B60-89A8-B0C500930B31}"/>
    <pc:docChg chg="undo custSel addSld delSld modSld sldOrd addMainMaster delMainMaster modSection">
      <pc:chgData name="Matthew" userId="9913a3bf-2fc5-4dd1-9841-d3c115369b45" providerId="ADAL" clId="{14EC8613-E48D-4B60-89A8-B0C500930B31}" dt="2020-11-11T13:07:14.599" v="2250"/>
      <pc:docMkLst>
        <pc:docMk/>
      </pc:docMkLst>
      <pc:sldChg chg="modSp mod">
        <pc:chgData name="Matthew" userId="9913a3bf-2fc5-4dd1-9841-d3c115369b45" providerId="ADAL" clId="{14EC8613-E48D-4B60-89A8-B0C500930B31}" dt="2020-11-11T07:17:06.020" v="19" actId="20577"/>
        <pc:sldMkLst>
          <pc:docMk/>
          <pc:sldMk cId="0" sldId="256"/>
        </pc:sldMkLst>
        <pc:spChg chg="mod">
          <ac:chgData name="Matthew" userId="9913a3bf-2fc5-4dd1-9841-d3c115369b45" providerId="ADAL" clId="{14EC8613-E48D-4B60-89A8-B0C500930B31}" dt="2020-11-11T07:17:06.020" v="19" actId="20577"/>
          <ac:spMkLst>
            <pc:docMk/>
            <pc:sldMk cId="0" sldId="256"/>
            <ac:spMk id="2" creationId="{00000000-0000-0000-0000-000000000000}"/>
          </ac:spMkLst>
        </pc:spChg>
      </pc:sldChg>
      <pc:sldChg chg="addSp delSp modSp mod">
        <pc:chgData name="Matthew" userId="9913a3bf-2fc5-4dd1-9841-d3c115369b45" providerId="ADAL" clId="{14EC8613-E48D-4B60-89A8-B0C500930B31}" dt="2020-11-11T11:04:34.531" v="1957" actId="20577"/>
        <pc:sldMkLst>
          <pc:docMk/>
          <pc:sldMk cId="3576909365" sldId="258"/>
        </pc:sldMkLst>
        <pc:spChg chg="del mod">
          <ac:chgData name="Matthew" userId="9913a3bf-2fc5-4dd1-9841-d3c115369b45" providerId="ADAL" clId="{14EC8613-E48D-4B60-89A8-B0C500930B31}" dt="2020-11-11T08:26:22.283" v="1502" actId="478"/>
          <ac:spMkLst>
            <pc:docMk/>
            <pc:sldMk cId="3576909365" sldId="258"/>
            <ac:spMk id="2" creationId="{00000000-0000-0000-0000-000000000000}"/>
          </ac:spMkLst>
        </pc:spChg>
        <pc:spChg chg="del mod">
          <ac:chgData name="Matthew" userId="9913a3bf-2fc5-4dd1-9841-d3c115369b45" providerId="ADAL" clId="{14EC8613-E48D-4B60-89A8-B0C500930B31}" dt="2020-11-11T08:25:15.993" v="1485" actId="478"/>
          <ac:spMkLst>
            <pc:docMk/>
            <pc:sldMk cId="3576909365" sldId="258"/>
            <ac:spMk id="3" creationId="{00000000-0000-0000-0000-000000000000}"/>
          </ac:spMkLst>
        </pc:spChg>
        <pc:spChg chg="add del mod">
          <ac:chgData name="Matthew" userId="9913a3bf-2fc5-4dd1-9841-d3c115369b45" providerId="ADAL" clId="{14EC8613-E48D-4B60-89A8-B0C500930B31}" dt="2020-11-11T11:04:34.531" v="1957" actId="20577"/>
          <ac:spMkLst>
            <pc:docMk/>
            <pc:sldMk cId="3576909365" sldId="258"/>
            <ac:spMk id="5" creationId="{00000000-0000-0000-0000-000000000000}"/>
          </ac:spMkLst>
        </pc:spChg>
        <pc:spChg chg="add del">
          <ac:chgData name="Matthew" userId="9913a3bf-2fc5-4dd1-9841-d3c115369b45" providerId="ADAL" clId="{14EC8613-E48D-4B60-89A8-B0C500930B31}" dt="2020-11-11T08:26:08.937" v="1496" actId="22"/>
          <ac:spMkLst>
            <pc:docMk/>
            <pc:sldMk cId="3576909365" sldId="258"/>
            <ac:spMk id="8" creationId="{4688F1C9-9751-4E61-8337-5D580161B2D8}"/>
          </ac:spMkLst>
        </pc:spChg>
        <pc:spChg chg="add mod">
          <ac:chgData name="Matthew" userId="9913a3bf-2fc5-4dd1-9841-d3c115369b45" providerId="ADAL" clId="{14EC8613-E48D-4B60-89A8-B0C500930B31}" dt="2020-11-11T08:34:30.100" v="1643" actId="20578"/>
          <ac:spMkLst>
            <pc:docMk/>
            <pc:sldMk cId="3576909365" sldId="258"/>
            <ac:spMk id="9" creationId="{C4B72B27-5435-4B28-9C2E-291AA55790BC}"/>
          </ac:spMkLst>
        </pc:spChg>
        <pc:graphicFrameChg chg="add del mod modGraphic">
          <ac:chgData name="Matthew" userId="9913a3bf-2fc5-4dd1-9841-d3c115369b45" providerId="ADAL" clId="{14EC8613-E48D-4B60-89A8-B0C500930B31}" dt="2020-11-11T08:30:35.441" v="1521" actId="21"/>
          <ac:graphicFrameMkLst>
            <pc:docMk/>
            <pc:sldMk cId="3576909365" sldId="258"/>
            <ac:graphicFrameMk id="6" creationId="{DBA3599B-22CA-4234-8CC5-FAA1715F8C3B}"/>
          </ac:graphicFrameMkLst>
        </pc:graphicFrameChg>
      </pc:sldChg>
      <pc:sldChg chg="modSp mod">
        <pc:chgData name="Matthew" userId="9913a3bf-2fc5-4dd1-9841-d3c115369b45" providerId="ADAL" clId="{14EC8613-E48D-4B60-89A8-B0C500930B31}" dt="2020-11-11T09:58:59.266" v="1924" actId="14100"/>
        <pc:sldMkLst>
          <pc:docMk/>
          <pc:sldMk cId="2340809683" sldId="259"/>
        </pc:sldMkLst>
        <pc:spChg chg="mod">
          <ac:chgData name="Matthew" userId="9913a3bf-2fc5-4dd1-9841-d3c115369b45" providerId="ADAL" clId="{14EC8613-E48D-4B60-89A8-B0C500930B31}" dt="2020-11-11T09:58:37.484" v="1921" actId="1076"/>
          <ac:spMkLst>
            <pc:docMk/>
            <pc:sldMk cId="2340809683" sldId="259"/>
            <ac:spMk id="3" creationId="{00000000-0000-0000-0000-000000000000}"/>
          </ac:spMkLst>
        </pc:spChg>
        <pc:picChg chg="mod">
          <ac:chgData name="Matthew" userId="9913a3bf-2fc5-4dd1-9841-d3c115369b45" providerId="ADAL" clId="{14EC8613-E48D-4B60-89A8-B0C500930B31}" dt="2020-11-11T09:58:59.266" v="1924" actId="14100"/>
          <ac:picMkLst>
            <pc:docMk/>
            <pc:sldMk cId="2340809683" sldId="259"/>
            <ac:picMk id="4" creationId="{00000000-0000-0000-0000-000000000000}"/>
          </ac:picMkLst>
        </pc:picChg>
      </pc:sldChg>
      <pc:sldChg chg="modSp mod">
        <pc:chgData name="Matthew" userId="9913a3bf-2fc5-4dd1-9841-d3c115369b45" providerId="ADAL" clId="{14EC8613-E48D-4B60-89A8-B0C500930B31}" dt="2020-11-11T08:37:00.006" v="1665" actId="20577"/>
        <pc:sldMkLst>
          <pc:docMk/>
          <pc:sldMk cId="2303690914" sldId="270"/>
        </pc:sldMkLst>
        <pc:spChg chg="mod">
          <ac:chgData name="Matthew" userId="9913a3bf-2fc5-4dd1-9841-d3c115369b45" providerId="ADAL" clId="{14EC8613-E48D-4B60-89A8-B0C500930B31}" dt="2020-11-11T08:37:00.006" v="1665" actId="20577"/>
          <ac:spMkLst>
            <pc:docMk/>
            <pc:sldMk cId="2303690914" sldId="270"/>
            <ac:spMk id="4" creationId="{2EBD64BE-95E8-4860-842A-E4407E597512}"/>
          </ac:spMkLst>
        </pc:spChg>
      </pc:sldChg>
      <pc:sldChg chg="modSp mod">
        <pc:chgData name="Matthew" userId="9913a3bf-2fc5-4dd1-9841-d3c115369b45" providerId="ADAL" clId="{14EC8613-E48D-4B60-89A8-B0C500930B31}" dt="2020-11-11T10:27:01.502" v="1937" actId="20577"/>
        <pc:sldMkLst>
          <pc:docMk/>
          <pc:sldMk cId="1686162397" sldId="272"/>
        </pc:sldMkLst>
        <pc:spChg chg="mod">
          <ac:chgData name="Matthew" userId="9913a3bf-2fc5-4dd1-9841-d3c115369b45" providerId="ADAL" clId="{14EC8613-E48D-4B60-89A8-B0C500930B31}" dt="2020-11-11T09:01:45.068" v="1679" actId="20577"/>
          <ac:spMkLst>
            <pc:docMk/>
            <pc:sldMk cId="1686162397" sldId="272"/>
            <ac:spMk id="5" creationId="{00000000-0000-0000-0000-000000000000}"/>
          </ac:spMkLst>
        </pc:spChg>
        <pc:spChg chg="mod">
          <ac:chgData name="Matthew" userId="9913a3bf-2fc5-4dd1-9841-d3c115369b45" providerId="ADAL" clId="{14EC8613-E48D-4B60-89A8-B0C500930B31}" dt="2020-11-11T10:27:01.502" v="1937" actId="20577"/>
          <ac:spMkLst>
            <pc:docMk/>
            <pc:sldMk cId="1686162397" sldId="272"/>
            <ac:spMk id="6" creationId="{00000000-0000-0000-0000-000000000000}"/>
          </ac:spMkLst>
        </pc:spChg>
        <pc:picChg chg="mod">
          <ac:chgData name="Matthew" userId="9913a3bf-2fc5-4dd1-9841-d3c115369b45" providerId="ADAL" clId="{14EC8613-E48D-4B60-89A8-B0C500930B31}" dt="2020-11-11T09:02:40.651" v="1694" actId="1076"/>
          <ac:picMkLst>
            <pc:docMk/>
            <pc:sldMk cId="1686162397" sldId="272"/>
            <ac:picMk id="8" creationId="{00000000-0000-0000-0000-000000000000}"/>
          </ac:picMkLst>
        </pc:picChg>
      </pc:sldChg>
      <pc:sldChg chg="modSp mod">
        <pc:chgData name="Matthew" userId="9913a3bf-2fc5-4dd1-9841-d3c115369b45" providerId="ADAL" clId="{14EC8613-E48D-4B60-89A8-B0C500930B31}" dt="2020-11-11T10:03:01.581" v="1925" actId="115"/>
        <pc:sldMkLst>
          <pc:docMk/>
          <pc:sldMk cId="2082527054" sldId="276"/>
        </pc:sldMkLst>
        <pc:spChg chg="mod">
          <ac:chgData name="Matthew" userId="9913a3bf-2fc5-4dd1-9841-d3c115369b45" providerId="ADAL" clId="{14EC8613-E48D-4B60-89A8-B0C500930B31}" dt="2020-11-11T07:57:03.035" v="897" actId="1076"/>
          <ac:spMkLst>
            <pc:docMk/>
            <pc:sldMk cId="2082527054" sldId="276"/>
            <ac:spMk id="4" creationId="{00000000-0000-0000-0000-000000000000}"/>
          </ac:spMkLst>
        </pc:spChg>
        <pc:spChg chg="mod">
          <ac:chgData name="Matthew" userId="9913a3bf-2fc5-4dd1-9841-d3c115369b45" providerId="ADAL" clId="{14EC8613-E48D-4B60-89A8-B0C500930B31}" dt="2020-11-11T07:41:45.115" v="747" actId="790"/>
          <ac:spMkLst>
            <pc:docMk/>
            <pc:sldMk cId="2082527054" sldId="276"/>
            <ac:spMk id="5" creationId="{00000000-0000-0000-0000-000000000000}"/>
          </ac:spMkLst>
        </pc:spChg>
        <pc:spChg chg="mod">
          <ac:chgData name="Matthew" userId="9913a3bf-2fc5-4dd1-9841-d3c115369b45" providerId="ADAL" clId="{14EC8613-E48D-4B60-89A8-B0C500930B31}" dt="2020-11-11T10:03:01.581" v="1925" actId="115"/>
          <ac:spMkLst>
            <pc:docMk/>
            <pc:sldMk cId="2082527054" sldId="276"/>
            <ac:spMk id="7" creationId="{00000000-0000-0000-0000-000000000000}"/>
          </ac:spMkLst>
        </pc:spChg>
      </pc:sldChg>
      <pc:sldChg chg="mod modShow">
        <pc:chgData name="Matthew" userId="9913a3bf-2fc5-4dd1-9841-d3c115369b45" providerId="ADAL" clId="{14EC8613-E48D-4B60-89A8-B0C500930B31}" dt="2020-11-11T10:30:01.913" v="1938" actId="729"/>
        <pc:sldMkLst>
          <pc:docMk/>
          <pc:sldMk cId="2110516384" sldId="291"/>
        </pc:sldMkLst>
      </pc:sldChg>
      <pc:sldChg chg="del">
        <pc:chgData name="Matthew" userId="9913a3bf-2fc5-4dd1-9841-d3c115369b45" providerId="ADAL" clId="{14EC8613-E48D-4B60-89A8-B0C500930B31}" dt="2020-11-11T08:14:50.998" v="996" actId="47"/>
        <pc:sldMkLst>
          <pc:docMk/>
          <pc:sldMk cId="1397299865" sldId="293"/>
        </pc:sldMkLst>
      </pc:sldChg>
      <pc:sldChg chg="addSp delSp modSp mod">
        <pc:chgData name="Matthew" userId="9913a3bf-2fc5-4dd1-9841-d3c115369b45" providerId="ADAL" clId="{14EC8613-E48D-4B60-89A8-B0C500930B31}" dt="2020-11-11T07:19:06.639" v="58" actId="1076"/>
        <pc:sldMkLst>
          <pc:docMk/>
          <pc:sldMk cId="1863657887" sldId="295"/>
        </pc:sldMkLst>
        <pc:spChg chg="add del mod">
          <ac:chgData name="Matthew" userId="9913a3bf-2fc5-4dd1-9841-d3c115369b45" providerId="ADAL" clId="{14EC8613-E48D-4B60-89A8-B0C500930B31}" dt="2020-11-11T07:18:29.180" v="26" actId="478"/>
          <ac:spMkLst>
            <pc:docMk/>
            <pc:sldMk cId="1863657887" sldId="295"/>
            <ac:spMk id="2" creationId="{8DCBA949-3065-402A-A45E-0237CEDB8B28}"/>
          </ac:spMkLst>
        </pc:spChg>
        <pc:spChg chg="del">
          <ac:chgData name="Matthew" userId="9913a3bf-2fc5-4dd1-9841-d3c115369b45" providerId="ADAL" clId="{14EC8613-E48D-4B60-89A8-B0C500930B31}" dt="2020-11-11T07:18:22.037" v="20" actId="478"/>
          <ac:spMkLst>
            <pc:docMk/>
            <pc:sldMk cId="1863657887" sldId="295"/>
            <ac:spMk id="5" creationId="{00000000-0000-0000-0000-000000000000}"/>
          </ac:spMkLst>
        </pc:spChg>
        <pc:spChg chg="add del">
          <ac:chgData name="Matthew" userId="9913a3bf-2fc5-4dd1-9841-d3c115369b45" providerId="ADAL" clId="{14EC8613-E48D-4B60-89A8-B0C500930B31}" dt="2020-11-11T07:18:33.478" v="27" actId="478"/>
          <ac:spMkLst>
            <pc:docMk/>
            <pc:sldMk cId="1863657887" sldId="295"/>
            <ac:spMk id="7" creationId="{00000000-0000-0000-0000-000000000000}"/>
          </ac:spMkLst>
        </pc:spChg>
        <pc:spChg chg="add del mod">
          <ac:chgData name="Matthew" userId="9913a3bf-2fc5-4dd1-9841-d3c115369b45" providerId="ADAL" clId="{14EC8613-E48D-4B60-89A8-B0C500930B31}" dt="2020-11-11T07:19:06.639" v="58" actId="1076"/>
          <ac:spMkLst>
            <pc:docMk/>
            <pc:sldMk cId="1863657887" sldId="295"/>
            <ac:spMk id="8" creationId="{00000000-0000-0000-0000-000000000000}"/>
          </ac:spMkLst>
        </pc:spChg>
      </pc:sldChg>
      <pc:sldChg chg="delSp modSp mod">
        <pc:chgData name="Matthew" userId="9913a3bf-2fc5-4dd1-9841-d3c115369b45" providerId="ADAL" clId="{14EC8613-E48D-4B60-89A8-B0C500930B31}" dt="2020-11-11T10:08:04.453" v="1926" actId="14100"/>
        <pc:sldMkLst>
          <pc:docMk/>
          <pc:sldMk cId="2657433912" sldId="299"/>
        </pc:sldMkLst>
        <pc:spChg chg="mod">
          <ac:chgData name="Matthew" userId="9913a3bf-2fc5-4dd1-9841-d3c115369b45" providerId="ADAL" clId="{14EC8613-E48D-4B60-89A8-B0C500930B31}" dt="2020-11-11T07:42:00.114" v="750" actId="20577"/>
          <ac:spMkLst>
            <pc:docMk/>
            <pc:sldMk cId="2657433912" sldId="299"/>
            <ac:spMk id="2" creationId="{00000000-0000-0000-0000-000000000000}"/>
          </ac:spMkLst>
        </pc:spChg>
        <pc:spChg chg="mod">
          <ac:chgData name="Matthew" userId="9913a3bf-2fc5-4dd1-9841-d3c115369b45" providerId="ADAL" clId="{14EC8613-E48D-4B60-89A8-B0C500930B31}" dt="2020-11-11T10:08:04.453" v="1926" actId="14100"/>
          <ac:spMkLst>
            <pc:docMk/>
            <pc:sldMk cId="2657433912" sldId="299"/>
            <ac:spMk id="3" creationId="{00000000-0000-0000-0000-000000000000}"/>
          </ac:spMkLst>
        </pc:spChg>
        <pc:spChg chg="del mod">
          <ac:chgData name="Matthew" userId="9913a3bf-2fc5-4dd1-9841-d3c115369b45" providerId="ADAL" clId="{14EC8613-E48D-4B60-89A8-B0C500930B31}" dt="2020-11-11T07:43:02.311" v="754" actId="478"/>
          <ac:spMkLst>
            <pc:docMk/>
            <pc:sldMk cId="2657433912" sldId="299"/>
            <ac:spMk id="5" creationId="{00000000-0000-0000-0000-000000000000}"/>
          </ac:spMkLst>
        </pc:spChg>
      </pc:sldChg>
      <pc:sldChg chg="delSp">
        <pc:chgData name="Matthew" userId="9913a3bf-2fc5-4dd1-9841-d3c115369b45" providerId="ADAL" clId="{14EC8613-E48D-4B60-89A8-B0C500930B31}" dt="2020-11-11T09:39:45.566" v="1697" actId="478"/>
        <pc:sldMkLst>
          <pc:docMk/>
          <pc:sldMk cId="1710749778" sldId="308"/>
        </pc:sldMkLst>
        <pc:spChg chg="del">
          <ac:chgData name="Matthew" userId="9913a3bf-2fc5-4dd1-9841-d3c115369b45" providerId="ADAL" clId="{14EC8613-E48D-4B60-89A8-B0C500930B31}" dt="2020-11-11T09:39:41.321" v="1696" actId="478"/>
          <ac:spMkLst>
            <pc:docMk/>
            <pc:sldMk cId="1710749778" sldId="308"/>
            <ac:spMk id="2" creationId="{00000000-0000-0000-0000-000000000000}"/>
          </ac:spMkLst>
        </pc:spChg>
        <pc:spChg chg="del">
          <ac:chgData name="Matthew" userId="9913a3bf-2fc5-4dd1-9841-d3c115369b45" providerId="ADAL" clId="{14EC8613-E48D-4B60-89A8-B0C500930B31}" dt="2020-11-11T09:39:45.566" v="1697" actId="478"/>
          <ac:spMkLst>
            <pc:docMk/>
            <pc:sldMk cId="1710749778" sldId="308"/>
            <ac:spMk id="4" creationId="{00000000-0000-0000-0000-000000000000}"/>
          </ac:spMkLst>
        </pc:spChg>
      </pc:sldChg>
      <pc:sldChg chg="del">
        <pc:chgData name="Matthew" userId="9913a3bf-2fc5-4dd1-9841-d3c115369b45" providerId="ADAL" clId="{14EC8613-E48D-4B60-89A8-B0C500930B31}" dt="2020-11-11T08:14:28.703" v="995" actId="47"/>
        <pc:sldMkLst>
          <pc:docMk/>
          <pc:sldMk cId="810451173" sldId="312"/>
        </pc:sldMkLst>
      </pc:sldChg>
      <pc:sldChg chg="del">
        <pc:chgData name="Matthew" userId="9913a3bf-2fc5-4dd1-9841-d3c115369b45" providerId="ADAL" clId="{14EC8613-E48D-4B60-89A8-B0C500930B31}" dt="2020-11-11T10:17:07.964" v="1927" actId="47"/>
        <pc:sldMkLst>
          <pc:docMk/>
          <pc:sldMk cId="1760689050" sldId="313"/>
        </pc:sldMkLst>
      </pc:sldChg>
      <pc:sldChg chg="del">
        <pc:chgData name="Matthew" userId="9913a3bf-2fc5-4dd1-9841-d3c115369b45" providerId="ADAL" clId="{14EC8613-E48D-4B60-89A8-B0C500930B31}" dt="2020-11-11T08:15:13.822" v="997" actId="47"/>
        <pc:sldMkLst>
          <pc:docMk/>
          <pc:sldMk cId="1236546818" sldId="318"/>
        </pc:sldMkLst>
      </pc:sldChg>
      <pc:sldChg chg="modSp mod ord">
        <pc:chgData name="Matthew" userId="9913a3bf-2fc5-4dd1-9841-d3c115369b45" providerId="ADAL" clId="{14EC8613-E48D-4B60-89A8-B0C500930B31}" dt="2020-11-11T11:43:34.582" v="1966" actId="14100"/>
        <pc:sldMkLst>
          <pc:docMk/>
          <pc:sldMk cId="3319624753" sldId="319"/>
        </pc:sldMkLst>
        <pc:spChg chg="mod">
          <ac:chgData name="Matthew" userId="9913a3bf-2fc5-4dd1-9841-d3c115369b45" providerId="ADAL" clId="{14EC8613-E48D-4B60-89A8-B0C500930B31}" dt="2020-11-11T10:56:30.726" v="1949" actId="20577"/>
          <ac:spMkLst>
            <pc:docMk/>
            <pc:sldMk cId="3319624753" sldId="319"/>
            <ac:spMk id="7" creationId="{00000000-0000-0000-0000-000000000000}"/>
          </ac:spMkLst>
        </pc:spChg>
        <pc:spChg chg="mod">
          <ac:chgData name="Matthew" userId="9913a3bf-2fc5-4dd1-9841-d3c115369b45" providerId="ADAL" clId="{14EC8613-E48D-4B60-89A8-B0C500930B31}" dt="2020-11-11T11:43:34.582" v="1966" actId="14100"/>
          <ac:spMkLst>
            <pc:docMk/>
            <pc:sldMk cId="3319624753" sldId="319"/>
            <ac:spMk id="8" creationId="{00000000-0000-0000-0000-000000000000}"/>
          </ac:spMkLst>
        </pc:spChg>
        <pc:spChg chg="mod">
          <ac:chgData name="Matthew" userId="9913a3bf-2fc5-4dd1-9841-d3c115369b45" providerId="ADAL" clId="{14EC8613-E48D-4B60-89A8-B0C500930B31}" dt="2020-11-11T11:43:28.268" v="1964" actId="1076"/>
          <ac:spMkLst>
            <pc:docMk/>
            <pc:sldMk cId="3319624753" sldId="319"/>
            <ac:spMk id="11" creationId="{00000000-0000-0000-0000-000000000000}"/>
          </ac:spMkLst>
        </pc:spChg>
      </pc:sldChg>
      <pc:sldChg chg="del">
        <pc:chgData name="Matthew" userId="9913a3bf-2fc5-4dd1-9841-d3c115369b45" providerId="ADAL" clId="{14EC8613-E48D-4B60-89A8-B0C500930B31}" dt="2020-11-11T09:01:16.939" v="1666" actId="47"/>
        <pc:sldMkLst>
          <pc:docMk/>
          <pc:sldMk cId="2434004021" sldId="320"/>
        </pc:sldMkLst>
      </pc:sldChg>
      <pc:sldChg chg="addSp delSp modSp mod modShow">
        <pc:chgData name="Matthew" userId="9913a3bf-2fc5-4dd1-9841-d3c115369b45" providerId="ADAL" clId="{14EC8613-E48D-4B60-89A8-B0C500930B31}" dt="2020-11-11T08:02:53.389" v="898" actId="729"/>
        <pc:sldMkLst>
          <pc:docMk/>
          <pc:sldMk cId="4226087001" sldId="321"/>
        </pc:sldMkLst>
        <pc:spChg chg="del">
          <ac:chgData name="Matthew" userId="9913a3bf-2fc5-4dd1-9841-d3c115369b45" providerId="ADAL" clId="{14EC8613-E48D-4B60-89A8-B0C500930B31}" dt="2020-11-11T07:47:49.991" v="762" actId="478"/>
          <ac:spMkLst>
            <pc:docMk/>
            <pc:sldMk cId="4226087001" sldId="321"/>
            <ac:spMk id="2" creationId="{00000000-0000-0000-0000-000000000000}"/>
          </ac:spMkLst>
        </pc:spChg>
        <pc:spChg chg="del">
          <ac:chgData name="Matthew" userId="9913a3bf-2fc5-4dd1-9841-d3c115369b45" providerId="ADAL" clId="{14EC8613-E48D-4B60-89A8-B0C500930B31}" dt="2020-11-11T07:47:49.991" v="762" actId="478"/>
          <ac:spMkLst>
            <pc:docMk/>
            <pc:sldMk cId="4226087001" sldId="321"/>
            <ac:spMk id="3" creationId="{00000000-0000-0000-0000-000000000000}"/>
          </ac:spMkLst>
        </pc:spChg>
        <pc:picChg chg="del">
          <ac:chgData name="Matthew" userId="9913a3bf-2fc5-4dd1-9841-d3c115369b45" providerId="ADAL" clId="{14EC8613-E48D-4B60-89A8-B0C500930B31}" dt="2020-11-11T07:47:47.533" v="761" actId="478"/>
          <ac:picMkLst>
            <pc:docMk/>
            <pc:sldMk cId="4226087001" sldId="321"/>
            <ac:picMk id="4" creationId="{00000000-0000-0000-0000-000000000000}"/>
          </ac:picMkLst>
        </pc:picChg>
        <pc:picChg chg="add mod">
          <ac:chgData name="Matthew" userId="9913a3bf-2fc5-4dd1-9841-d3c115369b45" providerId="ADAL" clId="{14EC8613-E48D-4B60-89A8-B0C500930B31}" dt="2020-11-11T07:47:52.213" v="764" actId="1076"/>
          <ac:picMkLst>
            <pc:docMk/>
            <pc:sldMk cId="4226087001" sldId="321"/>
            <ac:picMk id="5" creationId="{BEEDDFE8-EFA7-49E0-A5CA-F1524A2C98A1}"/>
          </ac:picMkLst>
        </pc:picChg>
      </pc:sldChg>
      <pc:sldChg chg="addSp delSp modSp mod modShow">
        <pc:chgData name="Matthew" userId="9913a3bf-2fc5-4dd1-9841-d3c115369b45" providerId="ADAL" clId="{14EC8613-E48D-4B60-89A8-B0C500930B31}" dt="2020-11-11T08:34:47.685" v="1644" actId="478"/>
        <pc:sldMkLst>
          <pc:docMk/>
          <pc:sldMk cId="62162397" sldId="322"/>
        </pc:sldMkLst>
        <pc:spChg chg="del">
          <ac:chgData name="Matthew" userId="9913a3bf-2fc5-4dd1-9841-d3c115369b45" providerId="ADAL" clId="{14EC8613-E48D-4B60-89A8-B0C500930B31}" dt="2020-11-11T07:48:11.478" v="766" actId="478"/>
          <ac:spMkLst>
            <pc:docMk/>
            <pc:sldMk cId="62162397" sldId="322"/>
            <ac:spMk id="2" creationId="{00000000-0000-0000-0000-000000000000}"/>
          </ac:spMkLst>
        </pc:spChg>
        <pc:spChg chg="del">
          <ac:chgData name="Matthew" userId="9913a3bf-2fc5-4dd1-9841-d3c115369b45" providerId="ADAL" clId="{14EC8613-E48D-4B60-89A8-B0C500930B31}" dt="2020-11-11T07:48:11.478" v="766" actId="478"/>
          <ac:spMkLst>
            <pc:docMk/>
            <pc:sldMk cId="62162397" sldId="322"/>
            <ac:spMk id="3" creationId="{00000000-0000-0000-0000-000000000000}"/>
          </ac:spMkLst>
        </pc:spChg>
        <pc:graphicFrameChg chg="add del">
          <ac:chgData name="Matthew" userId="9913a3bf-2fc5-4dd1-9841-d3c115369b45" providerId="ADAL" clId="{14EC8613-E48D-4B60-89A8-B0C500930B31}" dt="2020-11-11T08:34:47.685" v="1644" actId="478"/>
          <ac:graphicFrameMkLst>
            <pc:docMk/>
            <pc:sldMk cId="62162397" sldId="322"/>
            <ac:graphicFrameMk id="7" creationId="{2E38BDE7-E23E-4EC3-9627-600B6B370B6E}"/>
          </ac:graphicFrameMkLst>
        </pc:graphicFrameChg>
        <pc:picChg chg="del">
          <ac:chgData name="Matthew" userId="9913a3bf-2fc5-4dd1-9841-d3c115369b45" providerId="ADAL" clId="{14EC8613-E48D-4B60-89A8-B0C500930B31}" dt="2020-11-11T07:48:08.401" v="765" actId="478"/>
          <ac:picMkLst>
            <pc:docMk/>
            <pc:sldMk cId="62162397" sldId="322"/>
            <ac:picMk id="4" creationId="{00000000-0000-0000-0000-000000000000}"/>
          </ac:picMkLst>
        </pc:picChg>
        <pc:picChg chg="add mod">
          <ac:chgData name="Matthew" userId="9913a3bf-2fc5-4dd1-9841-d3c115369b45" providerId="ADAL" clId="{14EC8613-E48D-4B60-89A8-B0C500930B31}" dt="2020-11-11T07:48:13.581" v="768" actId="1076"/>
          <ac:picMkLst>
            <pc:docMk/>
            <pc:sldMk cId="62162397" sldId="322"/>
            <ac:picMk id="5" creationId="{35BAB7D5-034B-4DA6-A525-3FE2018AAA69}"/>
          </ac:picMkLst>
        </pc:picChg>
      </pc:sldChg>
      <pc:sldChg chg="addSp delSp modSp mod modShow">
        <pc:chgData name="Matthew" userId="9913a3bf-2fc5-4dd1-9841-d3c115369b45" providerId="ADAL" clId="{14EC8613-E48D-4B60-89A8-B0C500930B31}" dt="2020-11-11T08:03:03.340" v="901" actId="729"/>
        <pc:sldMkLst>
          <pc:docMk/>
          <pc:sldMk cId="2107210414" sldId="323"/>
        </pc:sldMkLst>
        <pc:spChg chg="del">
          <ac:chgData name="Matthew" userId="9913a3bf-2fc5-4dd1-9841-d3c115369b45" providerId="ADAL" clId="{14EC8613-E48D-4B60-89A8-B0C500930B31}" dt="2020-11-11T07:46:34.683" v="758" actId="478"/>
          <ac:spMkLst>
            <pc:docMk/>
            <pc:sldMk cId="2107210414" sldId="323"/>
            <ac:spMk id="2" creationId="{00000000-0000-0000-0000-000000000000}"/>
          </ac:spMkLst>
        </pc:spChg>
        <pc:spChg chg="del">
          <ac:chgData name="Matthew" userId="9913a3bf-2fc5-4dd1-9841-d3c115369b45" providerId="ADAL" clId="{14EC8613-E48D-4B60-89A8-B0C500930B31}" dt="2020-11-11T07:46:34.683" v="758" actId="478"/>
          <ac:spMkLst>
            <pc:docMk/>
            <pc:sldMk cId="2107210414" sldId="323"/>
            <ac:spMk id="3" creationId="{00000000-0000-0000-0000-000000000000}"/>
          </ac:spMkLst>
        </pc:spChg>
        <pc:picChg chg="del">
          <ac:chgData name="Matthew" userId="9913a3bf-2fc5-4dd1-9841-d3c115369b45" providerId="ADAL" clId="{14EC8613-E48D-4B60-89A8-B0C500930B31}" dt="2020-11-11T07:46:32.091" v="757" actId="478"/>
          <ac:picMkLst>
            <pc:docMk/>
            <pc:sldMk cId="2107210414" sldId="323"/>
            <ac:picMk id="4" creationId="{00000000-0000-0000-0000-000000000000}"/>
          </ac:picMkLst>
        </pc:picChg>
        <pc:picChg chg="add del mod">
          <ac:chgData name="Matthew" userId="9913a3bf-2fc5-4dd1-9841-d3c115369b45" providerId="ADAL" clId="{14EC8613-E48D-4B60-89A8-B0C500930B31}" dt="2020-11-11T07:48:28.329" v="769" actId="478"/>
          <ac:picMkLst>
            <pc:docMk/>
            <pc:sldMk cId="2107210414" sldId="323"/>
            <ac:picMk id="5" creationId="{AC10111B-064B-40F7-8A63-C712D43107B9}"/>
          </ac:picMkLst>
        </pc:picChg>
        <pc:picChg chg="add mod">
          <ac:chgData name="Matthew" userId="9913a3bf-2fc5-4dd1-9841-d3c115369b45" providerId="ADAL" clId="{14EC8613-E48D-4B60-89A8-B0C500930B31}" dt="2020-11-11T07:48:30.336" v="771" actId="1076"/>
          <ac:picMkLst>
            <pc:docMk/>
            <pc:sldMk cId="2107210414" sldId="323"/>
            <ac:picMk id="6" creationId="{EA8C664D-FEA6-48F3-8124-52F6494600A0}"/>
          </ac:picMkLst>
        </pc:picChg>
      </pc:sldChg>
      <pc:sldChg chg="addSp delSp modSp mod">
        <pc:chgData name="Matthew" userId="9913a3bf-2fc5-4dd1-9841-d3c115369b45" providerId="ADAL" clId="{14EC8613-E48D-4B60-89A8-B0C500930B31}" dt="2020-11-11T08:06:59.383" v="931" actId="478"/>
        <pc:sldMkLst>
          <pc:docMk/>
          <pc:sldMk cId="1885027421" sldId="325"/>
        </pc:sldMkLst>
        <pc:spChg chg="del mod">
          <ac:chgData name="Matthew" userId="9913a3bf-2fc5-4dd1-9841-d3c115369b45" providerId="ADAL" clId="{14EC8613-E48D-4B60-89A8-B0C500930B31}" dt="2020-11-11T08:06:59.383" v="931" actId="478"/>
          <ac:spMkLst>
            <pc:docMk/>
            <pc:sldMk cId="1885027421" sldId="325"/>
            <ac:spMk id="2" creationId="{4B3096F4-364E-418B-AE7B-95D5CE1B4E88}"/>
          </ac:spMkLst>
        </pc:spChg>
        <pc:spChg chg="mod">
          <ac:chgData name="Matthew" userId="9913a3bf-2fc5-4dd1-9841-d3c115369b45" providerId="ADAL" clId="{14EC8613-E48D-4B60-89A8-B0C500930B31}" dt="2020-11-11T08:06:53.631" v="929" actId="167"/>
          <ac:spMkLst>
            <pc:docMk/>
            <pc:sldMk cId="1885027421" sldId="325"/>
            <ac:spMk id="3" creationId="{36BE8A22-1B58-46DF-B634-291050621603}"/>
          </ac:spMkLst>
        </pc:spChg>
        <pc:spChg chg="add mod">
          <ac:chgData name="Matthew" userId="9913a3bf-2fc5-4dd1-9841-d3c115369b45" providerId="ADAL" clId="{14EC8613-E48D-4B60-89A8-B0C500930B31}" dt="2020-11-11T08:03:51.677" v="916" actId="1076"/>
          <ac:spMkLst>
            <pc:docMk/>
            <pc:sldMk cId="1885027421" sldId="325"/>
            <ac:spMk id="4" creationId="{6F461989-1F1E-4599-9CDF-5794CD8420C2}"/>
          </ac:spMkLst>
        </pc:spChg>
        <pc:picChg chg="add mod">
          <ac:chgData name="Matthew" userId="9913a3bf-2fc5-4dd1-9841-d3c115369b45" providerId="ADAL" clId="{14EC8613-E48D-4B60-89A8-B0C500930B31}" dt="2020-11-11T08:06:57.334" v="930" actId="1076"/>
          <ac:picMkLst>
            <pc:docMk/>
            <pc:sldMk cId="1885027421" sldId="325"/>
            <ac:picMk id="5" creationId="{C8446B7B-CE97-4AA3-8B93-6FC8944EECD7}"/>
          </ac:picMkLst>
        </pc:picChg>
      </pc:sldChg>
      <pc:sldChg chg="addSp delSp modSp mod modNotesTx">
        <pc:chgData name="Matthew" userId="9913a3bf-2fc5-4dd1-9841-d3c115369b45" providerId="ADAL" clId="{14EC8613-E48D-4B60-89A8-B0C500930B31}" dt="2020-11-11T08:18:04.180" v="1010" actId="1076"/>
        <pc:sldMkLst>
          <pc:docMk/>
          <pc:sldMk cId="307878730" sldId="326"/>
        </pc:sldMkLst>
        <pc:spChg chg="del">
          <ac:chgData name="Matthew" userId="9913a3bf-2fc5-4dd1-9841-d3c115369b45" providerId="ADAL" clId="{14EC8613-E48D-4B60-89A8-B0C500930B31}" dt="2020-11-11T08:17:42.487" v="1002" actId="478"/>
          <ac:spMkLst>
            <pc:docMk/>
            <pc:sldMk cId="307878730" sldId="326"/>
            <ac:spMk id="2" creationId="{7BCE2CC1-FC01-4AB4-AC4F-864EEF01B03A}"/>
          </ac:spMkLst>
        </pc:spChg>
        <pc:spChg chg="del mod">
          <ac:chgData name="Matthew" userId="9913a3bf-2fc5-4dd1-9841-d3c115369b45" providerId="ADAL" clId="{14EC8613-E48D-4B60-89A8-B0C500930B31}" dt="2020-11-11T08:17:43.942" v="1003" actId="478"/>
          <ac:spMkLst>
            <pc:docMk/>
            <pc:sldMk cId="307878730" sldId="326"/>
            <ac:spMk id="3" creationId="{233AE20F-3D0C-4723-BEEF-8D8962898645}"/>
          </ac:spMkLst>
        </pc:spChg>
        <pc:spChg chg="add mod">
          <ac:chgData name="Matthew" userId="9913a3bf-2fc5-4dd1-9841-d3c115369b45" providerId="ADAL" clId="{14EC8613-E48D-4B60-89A8-B0C500930B31}" dt="2020-11-11T08:18:04.180" v="1010" actId="1076"/>
          <ac:spMkLst>
            <pc:docMk/>
            <pc:sldMk cId="307878730" sldId="326"/>
            <ac:spMk id="6" creationId="{C3AFCFEE-7871-4EFD-89C4-5717D3A7C835}"/>
          </ac:spMkLst>
        </pc:spChg>
        <pc:picChg chg="add mod">
          <ac:chgData name="Matthew" userId="9913a3bf-2fc5-4dd1-9841-d3c115369b45" providerId="ADAL" clId="{14EC8613-E48D-4B60-89A8-B0C500930B31}" dt="2020-11-11T08:17:46.361" v="1004" actId="1076"/>
          <ac:picMkLst>
            <pc:docMk/>
            <pc:sldMk cId="307878730" sldId="326"/>
            <ac:picMk id="4" creationId="{8DA11966-F9BB-4FD0-941C-FC1E2B38AD04}"/>
          </ac:picMkLst>
        </pc:picChg>
      </pc:sldChg>
      <pc:sldChg chg="add del mod modShow">
        <pc:chgData name="Matthew" userId="9913a3bf-2fc5-4dd1-9841-d3c115369b45" providerId="ADAL" clId="{14EC8613-E48D-4B60-89A8-B0C500930B31}" dt="2020-11-11T08:02:58.725" v="900" actId="47"/>
        <pc:sldMkLst>
          <pc:docMk/>
          <pc:sldMk cId="1285266961" sldId="327"/>
        </pc:sldMkLst>
      </pc:sldChg>
      <pc:sldChg chg="addSp delSp modSp new mod ord modNotesTx">
        <pc:chgData name="Matthew" userId="9913a3bf-2fc5-4dd1-9841-d3c115369b45" providerId="ADAL" clId="{14EC8613-E48D-4B60-89A8-B0C500930B31}" dt="2020-11-11T09:52:30.214" v="1699"/>
        <pc:sldMkLst>
          <pc:docMk/>
          <pc:sldMk cId="2378345657" sldId="327"/>
        </pc:sldMkLst>
        <pc:spChg chg="del">
          <ac:chgData name="Matthew" userId="9913a3bf-2fc5-4dd1-9841-d3c115369b45" providerId="ADAL" clId="{14EC8613-E48D-4B60-89A8-B0C500930B31}" dt="2020-11-11T08:07:50.838" v="935" actId="478"/>
          <ac:spMkLst>
            <pc:docMk/>
            <pc:sldMk cId="2378345657" sldId="327"/>
            <ac:spMk id="2" creationId="{4370BF1F-C3D0-40A5-953D-83C6163A4645}"/>
          </ac:spMkLst>
        </pc:spChg>
        <pc:spChg chg="del">
          <ac:chgData name="Matthew" userId="9913a3bf-2fc5-4dd1-9841-d3c115369b45" providerId="ADAL" clId="{14EC8613-E48D-4B60-89A8-B0C500930B31}" dt="2020-11-11T08:07:51.668" v="936" actId="478"/>
          <ac:spMkLst>
            <pc:docMk/>
            <pc:sldMk cId="2378345657" sldId="327"/>
            <ac:spMk id="3" creationId="{F96E5CED-CBD4-4A96-8869-0EE23D7063D7}"/>
          </ac:spMkLst>
        </pc:spChg>
        <pc:spChg chg="add del mod">
          <ac:chgData name="Matthew" userId="9913a3bf-2fc5-4dd1-9841-d3c115369b45" providerId="ADAL" clId="{14EC8613-E48D-4B60-89A8-B0C500930B31}" dt="2020-11-11T08:11:42.825" v="980"/>
          <ac:spMkLst>
            <pc:docMk/>
            <pc:sldMk cId="2378345657" sldId="327"/>
            <ac:spMk id="7" creationId="{95EA5549-D556-41EE-B755-86149C177449}"/>
          </ac:spMkLst>
        </pc:spChg>
        <pc:spChg chg="add del mod">
          <ac:chgData name="Matthew" userId="9913a3bf-2fc5-4dd1-9841-d3c115369b45" providerId="ADAL" clId="{14EC8613-E48D-4B60-89A8-B0C500930B31}" dt="2020-11-11T08:11:42.830" v="982"/>
          <ac:spMkLst>
            <pc:docMk/>
            <pc:sldMk cId="2378345657" sldId="327"/>
            <ac:spMk id="9" creationId="{E9B7EB5A-7C9C-4C83-B1C0-9C08EC856F51}"/>
          </ac:spMkLst>
        </pc:spChg>
        <pc:picChg chg="add mod">
          <ac:chgData name="Matthew" userId="9913a3bf-2fc5-4dd1-9841-d3c115369b45" providerId="ADAL" clId="{14EC8613-E48D-4B60-89A8-B0C500930B31}" dt="2020-11-11T08:11:08.796" v="970" actId="1076"/>
          <ac:picMkLst>
            <pc:docMk/>
            <pc:sldMk cId="2378345657" sldId="327"/>
            <ac:picMk id="4" creationId="{8C0876CC-45B7-42F1-B0FD-0550D29885F8}"/>
          </ac:picMkLst>
        </pc:picChg>
        <pc:picChg chg="add del mod">
          <ac:chgData name="Matthew" userId="9913a3bf-2fc5-4dd1-9841-d3c115369b45" providerId="ADAL" clId="{14EC8613-E48D-4B60-89A8-B0C500930B31}" dt="2020-11-11T08:08:44.707" v="948"/>
          <ac:picMkLst>
            <pc:docMk/>
            <pc:sldMk cId="2378345657" sldId="327"/>
            <ac:picMk id="5" creationId="{360BE9B4-3E48-41EC-BEF1-7C53951FFC94}"/>
          </ac:picMkLst>
        </pc:picChg>
        <pc:picChg chg="add mod">
          <ac:chgData name="Matthew" userId="9913a3bf-2fc5-4dd1-9841-d3c115369b45" providerId="ADAL" clId="{14EC8613-E48D-4B60-89A8-B0C500930B31}" dt="2020-11-11T08:11:26.370" v="973" actId="1076"/>
          <ac:picMkLst>
            <pc:docMk/>
            <pc:sldMk cId="2378345657" sldId="327"/>
            <ac:picMk id="10" creationId="{C9F35953-1C6C-4F5D-966D-513A38B3B280}"/>
          </ac:picMkLst>
        </pc:picChg>
      </pc:sldChg>
      <pc:sldChg chg="modSp new mod">
        <pc:chgData name="Matthew" userId="9913a3bf-2fc5-4dd1-9841-d3c115369b45" providerId="ADAL" clId="{14EC8613-E48D-4B60-89A8-B0C500930B31}" dt="2020-11-11T13:07:14.599" v="2250"/>
        <pc:sldMkLst>
          <pc:docMk/>
          <pc:sldMk cId="900164962" sldId="328"/>
        </pc:sldMkLst>
        <pc:spChg chg="mod">
          <ac:chgData name="Matthew" userId="9913a3bf-2fc5-4dd1-9841-d3c115369b45" providerId="ADAL" clId="{14EC8613-E48D-4B60-89A8-B0C500930B31}" dt="2020-11-11T13:05:39.584" v="1990" actId="20577"/>
          <ac:spMkLst>
            <pc:docMk/>
            <pc:sldMk cId="900164962" sldId="328"/>
            <ac:spMk id="2" creationId="{56914834-B44E-4E8B-A591-D0DB2D5F27AC}"/>
          </ac:spMkLst>
        </pc:spChg>
        <pc:spChg chg="mod">
          <ac:chgData name="Matthew" userId="9913a3bf-2fc5-4dd1-9841-d3c115369b45" providerId="ADAL" clId="{14EC8613-E48D-4B60-89A8-B0C500930B31}" dt="2020-11-11T13:07:14.599" v="2250"/>
          <ac:spMkLst>
            <pc:docMk/>
            <pc:sldMk cId="900164962" sldId="328"/>
            <ac:spMk id="3" creationId="{78EAAF24-97D2-4A89-8691-196A29E7285D}"/>
          </ac:spMkLst>
        </pc:spChg>
      </pc:sldChg>
      <pc:sldChg chg="addSp delSp new del ord">
        <pc:chgData name="Matthew" userId="9913a3bf-2fc5-4dd1-9841-d3c115369b45" providerId="ADAL" clId="{14EC8613-E48D-4B60-89A8-B0C500930B31}" dt="2020-11-11T10:25:02.604" v="1928" actId="47"/>
        <pc:sldMkLst>
          <pc:docMk/>
          <pc:sldMk cId="979429798" sldId="328"/>
        </pc:sldMkLst>
        <pc:spChg chg="del">
          <ac:chgData name="Matthew" userId="9913a3bf-2fc5-4dd1-9841-d3c115369b45" providerId="ADAL" clId="{14EC8613-E48D-4B60-89A8-B0C500930B31}" dt="2020-11-11T08:08:56.567" v="951" actId="478"/>
          <ac:spMkLst>
            <pc:docMk/>
            <pc:sldMk cId="979429798" sldId="328"/>
            <ac:spMk id="2" creationId="{78708C68-FCDE-478E-9069-72A618DB130C}"/>
          </ac:spMkLst>
        </pc:spChg>
        <pc:spChg chg="del">
          <ac:chgData name="Matthew" userId="9913a3bf-2fc5-4dd1-9841-d3c115369b45" providerId="ADAL" clId="{14EC8613-E48D-4B60-89A8-B0C500930B31}" dt="2020-11-11T08:08:56.567" v="951" actId="478"/>
          <ac:spMkLst>
            <pc:docMk/>
            <pc:sldMk cId="979429798" sldId="328"/>
            <ac:spMk id="3" creationId="{6ED3DF96-E2E2-4B03-80BB-47EF850DBA37}"/>
          </ac:spMkLst>
        </pc:spChg>
        <pc:picChg chg="add">
          <ac:chgData name="Matthew" userId="9913a3bf-2fc5-4dd1-9841-d3c115369b45" providerId="ADAL" clId="{14EC8613-E48D-4B60-89A8-B0C500930B31}" dt="2020-11-11T08:08:57.297" v="952"/>
          <ac:picMkLst>
            <pc:docMk/>
            <pc:sldMk cId="979429798" sldId="328"/>
            <ac:picMk id="4" creationId="{96A7BB4A-B25E-46B6-8DDE-600358A2AB59}"/>
          </ac:picMkLst>
        </pc:picChg>
      </pc:sldChg>
      <pc:sldMasterChg chg="add del addSldLayout delSldLayout">
        <pc:chgData name="Matthew" userId="9913a3bf-2fc5-4dd1-9841-d3c115369b45" providerId="ADAL" clId="{14EC8613-E48D-4B60-89A8-B0C500930B31}" dt="2020-11-11T08:02:58.725" v="900" actId="47"/>
        <pc:sldMasterMkLst>
          <pc:docMk/>
          <pc:sldMasterMk cId="0" sldId="2147483774"/>
        </pc:sldMasterMkLst>
        <pc:sldLayoutChg chg="add del">
          <pc:chgData name="Matthew" userId="9913a3bf-2fc5-4dd1-9841-d3c115369b45" providerId="ADAL" clId="{14EC8613-E48D-4B60-89A8-B0C500930B31}" dt="2020-11-11T08:02:58.725" v="900" actId="47"/>
          <pc:sldLayoutMkLst>
            <pc:docMk/>
            <pc:sldMasterMk cId="0" sldId="2147483774"/>
            <pc:sldLayoutMk cId="2946285165" sldId="2147483773"/>
          </pc:sldLayoutMkLst>
        </pc:sldLayoutChg>
      </pc:sldMasterChg>
    </pc:docChg>
  </pc:docChgLst>
  <pc:docChgLst>
    <pc:chgData name="Matthew Good" userId="S::matthewg@uio.no::9913a3bf-2fc5-4dd1-9841-d3c115369b45" providerId="AD" clId="Web-{19AA0544-4FE2-A09A-8925-0F7FA3F116DA}"/>
    <pc:docChg chg="addSld modSld sldOrd modSection">
      <pc:chgData name="Matthew Good" userId="S::matthewg@uio.no::9913a3bf-2fc5-4dd1-9841-d3c115369b45" providerId="AD" clId="Web-{19AA0544-4FE2-A09A-8925-0F7FA3F116DA}" dt="2020-11-09T14:33:03.706" v="356" actId="20577"/>
      <pc:docMkLst>
        <pc:docMk/>
      </pc:docMkLst>
      <pc:sldChg chg="modNotes">
        <pc:chgData name="Matthew Good" userId="S::matthewg@uio.no::9913a3bf-2fc5-4dd1-9841-d3c115369b45" providerId="AD" clId="Web-{19AA0544-4FE2-A09A-8925-0F7FA3F116DA}" dt="2020-11-09T14:07:05.259" v="196"/>
        <pc:sldMkLst>
          <pc:docMk/>
          <pc:sldMk cId="42687941" sldId="257"/>
        </pc:sldMkLst>
      </pc:sldChg>
      <pc:sldChg chg="modSp">
        <pc:chgData name="Matthew Good" userId="S::matthewg@uio.no::9913a3bf-2fc5-4dd1-9841-d3c115369b45" providerId="AD" clId="Web-{19AA0544-4FE2-A09A-8925-0F7FA3F116DA}" dt="2020-11-09T14:09:04.481" v="203" actId="14100"/>
        <pc:sldMkLst>
          <pc:docMk/>
          <pc:sldMk cId="3576909365" sldId="258"/>
        </pc:sldMkLst>
        <pc:spChg chg="mod">
          <ac:chgData name="Matthew Good" userId="S::matthewg@uio.no::9913a3bf-2fc5-4dd1-9841-d3c115369b45" providerId="AD" clId="Web-{19AA0544-4FE2-A09A-8925-0F7FA3F116DA}" dt="2020-11-09T14:09:04.481" v="203" actId="14100"/>
          <ac:spMkLst>
            <pc:docMk/>
            <pc:sldMk cId="3576909365" sldId="258"/>
            <ac:spMk id="3" creationId="{00000000-0000-0000-0000-000000000000}"/>
          </ac:spMkLst>
        </pc:spChg>
        <pc:spChg chg="mod">
          <ac:chgData name="Matthew Good" userId="S::matthewg@uio.no::9913a3bf-2fc5-4dd1-9841-d3c115369b45" providerId="AD" clId="Web-{19AA0544-4FE2-A09A-8925-0F7FA3F116DA}" dt="2020-11-09T14:07:50.276" v="201" actId="14100"/>
          <ac:spMkLst>
            <pc:docMk/>
            <pc:sldMk cId="3576909365" sldId="258"/>
            <ac:spMk id="5" creationId="{00000000-0000-0000-0000-000000000000}"/>
          </ac:spMkLst>
        </pc:spChg>
      </pc:sldChg>
      <pc:sldChg chg="delSp modSp modNotes">
        <pc:chgData name="Matthew Good" userId="S::matthewg@uio.no::9913a3bf-2fc5-4dd1-9841-d3c115369b45" providerId="AD" clId="Web-{19AA0544-4FE2-A09A-8925-0F7FA3F116DA}" dt="2020-11-09T14:14:24.911" v="276"/>
        <pc:sldMkLst>
          <pc:docMk/>
          <pc:sldMk cId="2340809683" sldId="259"/>
        </pc:sldMkLst>
        <pc:spChg chg="del mod">
          <ac:chgData name="Matthew Good" userId="S::matthewg@uio.no::9913a3bf-2fc5-4dd1-9841-d3c115369b45" providerId="AD" clId="Web-{19AA0544-4FE2-A09A-8925-0F7FA3F116DA}" dt="2020-11-09T14:14:10.317" v="270"/>
          <ac:spMkLst>
            <pc:docMk/>
            <pc:sldMk cId="2340809683" sldId="259"/>
            <ac:spMk id="5" creationId="{00000000-0000-0000-0000-000000000000}"/>
          </ac:spMkLst>
        </pc:spChg>
      </pc:sldChg>
      <pc:sldChg chg="modSp modNotes">
        <pc:chgData name="Matthew Good" userId="S::matthewg@uio.no::9913a3bf-2fc5-4dd1-9841-d3c115369b45" providerId="AD" clId="Web-{19AA0544-4FE2-A09A-8925-0F7FA3F116DA}" dt="2020-11-09T14:16:31.665" v="281" actId="20577"/>
        <pc:sldMkLst>
          <pc:docMk/>
          <pc:sldMk cId="2082527054" sldId="276"/>
        </pc:sldMkLst>
        <pc:spChg chg="mod">
          <ac:chgData name="Matthew Good" userId="S::matthewg@uio.no::9913a3bf-2fc5-4dd1-9841-d3c115369b45" providerId="AD" clId="Web-{19AA0544-4FE2-A09A-8925-0F7FA3F116DA}" dt="2020-11-09T14:16:31.665" v="281" actId="20577"/>
          <ac:spMkLst>
            <pc:docMk/>
            <pc:sldMk cId="2082527054" sldId="276"/>
            <ac:spMk id="7" creationId="{00000000-0000-0000-0000-000000000000}"/>
          </ac:spMkLst>
        </pc:spChg>
      </pc:sldChg>
      <pc:sldChg chg="ord">
        <pc:chgData name="Matthew Good" userId="S::matthewg@uio.no::9913a3bf-2fc5-4dd1-9841-d3c115369b45" providerId="AD" clId="Web-{19AA0544-4FE2-A09A-8925-0F7FA3F116DA}" dt="2020-11-09T14:22:33.658" v="340"/>
        <pc:sldMkLst>
          <pc:docMk/>
          <pc:sldMk cId="1397299865" sldId="293"/>
        </pc:sldMkLst>
      </pc:sldChg>
      <pc:sldChg chg="modNotes">
        <pc:chgData name="Matthew Good" userId="S::matthewg@uio.no::9913a3bf-2fc5-4dd1-9841-d3c115369b45" providerId="AD" clId="Web-{19AA0544-4FE2-A09A-8925-0F7FA3F116DA}" dt="2020-11-09T14:04:28.083" v="97"/>
        <pc:sldMkLst>
          <pc:docMk/>
          <pc:sldMk cId="1863657887" sldId="295"/>
        </pc:sldMkLst>
      </pc:sldChg>
      <pc:sldChg chg="modSp modNotes">
        <pc:chgData name="Matthew Good" userId="S::matthewg@uio.no::9913a3bf-2fc5-4dd1-9841-d3c115369b45" providerId="AD" clId="Web-{19AA0544-4FE2-A09A-8925-0F7FA3F116DA}" dt="2020-11-09T14:20:57.140" v="290" actId="14100"/>
        <pc:sldMkLst>
          <pc:docMk/>
          <pc:sldMk cId="2657433912" sldId="299"/>
        </pc:sldMkLst>
        <pc:spChg chg="mod">
          <ac:chgData name="Matthew Good" userId="S::matthewg@uio.no::9913a3bf-2fc5-4dd1-9841-d3c115369b45" providerId="AD" clId="Web-{19AA0544-4FE2-A09A-8925-0F7FA3F116DA}" dt="2020-11-09T14:20:57.140" v="290" actId="14100"/>
          <ac:spMkLst>
            <pc:docMk/>
            <pc:sldMk cId="2657433912" sldId="299"/>
            <ac:spMk id="3" creationId="{00000000-0000-0000-0000-000000000000}"/>
          </ac:spMkLst>
        </pc:spChg>
      </pc:sldChg>
      <pc:sldChg chg="modNotes">
        <pc:chgData name="Matthew Good" userId="S::matthewg@uio.no::9913a3bf-2fc5-4dd1-9841-d3c115369b45" providerId="AD" clId="Web-{19AA0544-4FE2-A09A-8925-0F7FA3F116DA}" dt="2020-11-09T14:02:58.565" v="76"/>
        <pc:sldMkLst>
          <pc:docMk/>
          <pc:sldMk cId="2770278086" sldId="307"/>
        </pc:sldMkLst>
      </pc:sldChg>
      <pc:sldChg chg="modNotes">
        <pc:chgData name="Matthew Good" userId="S::matthewg@uio.no::9913a3bf-2fc5-4dd1-9841-d3c115369b45" providerId="AD" clId="Web-{19AA0544-4FE2-A09A-8925-0F7FA3F116DA}" dt="2020-11-09T14:11:35.766" v="267"/>
        <pc:sldMkLst>
          <pc:docMk/>
          <pc:sldMk cId="1710749778" sldId="308"/>
        </pc:sldMkLst>
      </pc:sldChg>
      <pc:sldChg chg="modSp">
        <pc:chgData name="Matthew Good" userId="S::matthewg@uio.no::9913a3bf-2fc5-4dd1-9841-d3c115369b45" providerId="AD" clId="Web-{19AA0544-4FE2-A09A-8925-0F7FA3F116DA}" dt="2020-11-09T14:13:28.972" v="268" actId="1076"/>
        <pc:sldMkLst>
          <pc:docMk/>
          <pc:sldMk cId="3340652628" sldId="309"/>
        </pc:sldMkLst>
        <pc:picChg chg="mod">
          <ac:chgData name="Matthew Good" userId="S::matthewg@uio.no::9913a3bf-2fc5-4dd1-9841-d3c115369b45" providerId="AD" clId="Web-{19AA0544-4FE2-A09A-8925-0F7FA3F116DA}" dt="2020-11-09T14:13:28.972" v="268" actId="1076"/>
          <ac:picMkLst>
            <pc:docMk/>
            <pc:sldMk cId="3340652628" sldId="309"/>
            <ac:picMk id="12" creationId="{00000000-0000-0000-0000-000000000000}"/>
          </ac:picMkLst>
        </pc:picChg>
      </pc:sldChg>
      <pc:sldChg chg="delSp">
        <pc:chgData name="Matthew Good" userId="S::matthewg@uio.no::9913a3bf-2fc5-4dd1-9841-d3c115369b45" providerId="AD" clId="Web-{19AA0544-4FE2-A09A-8925-0F7FA3F116DA}" dt="2020-11-09T14:17:07.025" v="282"/>
        <pc:sldMkLst>
          <pc:docMk/>
          <pc:sldMk cId="1379831301" sldId="311"/>
        </pc:sldMkLst>
        <pc:spChg chg="del">
          <ac:chgData name="Matthew Good" userId="S::matthewg@uio.no::9913a3bf-2fc5-4dd1-9841-d3c115369b45" providerId="AD" clId="Web-{19AA0544-4FE2-A09A-8925-0F7FA3F116DA}" dt="2020-11-09T14:17:07.025" v="282"/>
          <ac:spMkLst>
            <pc:docMk/>
            <pc:sldMk cId="1379831301" sldId="311"/>
            <ac:spMk id="2" creationId="{00000000-0000-0000-0000-000000000000}"/>
          </ac:spMkLst>
        </pc:spChg>
      </pc:sldChg>
      <pc:sldChg chg="mod modShow">
        <pc:chgData name="Matthew Good" userId="S::matthewg@uio.no::9913a3bf-2fc5-4dd1-9841-d3c115369b45" providerId="AD" clId="Web-{19AA0544-4FE2-A09A-8925-0F7FA3F116DA}" dt="2020-11-09T14:21:50.970" v="338"/>
        <pc:sldMkLst>
          <pc:docMk/>
          <pc:sldMk cId="810451173" sldId="312"/>
        </pc:sldMkLst>
      </pc:sldChg>
      <pc:sldChg chg="ord">
        <pc:chgData name="Matthew Good" userId="S::matthewg@uio.no::9913a3bf-2fc5-4dd1-9841-d3c115369b45" providerId="AD" clId="Web-{19AA0544-4FE2-A09A-8925-0F7FA3F116DA}" dt="2020-11-09T14:31:58.501" v="353"/>
        <pc:sldMkLst>
          <pc:docMk/>
          <pc:sldMk cId="1760689050" sldId="313"/>
        </pc:sldMkLst>
      </pc:sldChg>
      <pc:sldChg chg="ord modNotes">
        <pc:chgData name="Matthew Good" userId="S::matthewg@uio.no::9913a3bf-2fc5-4dd1-9841-d3c115369b45" providerId="AD" clId="Web-{19AA0544-4FE2-A09A-8925-0F7FA3F116DA}" dt="2020-11-09T14:23:38.457" v="350"/>
        <pc:sldMkLst>
          <pc:docMk/>
          <pc:sldMk cId="2973799261" sldId="314"/>
        </pc:sldMkLst>
      </pc:sldChg>
      <pc:sldChg chg="ord">
        <pc:chgData name="Matthew Good" userId="S::matthewg@uio.no::9913a3bf-2fc5-4dd1-9841-d3c115369b45" providerId="AD" clId="Web-{19AA0544-4FE2-A09A-8925-0F7FA3F116DA}" dt="2020-11-09T14:26:16.586" v="351"/>
        <pc:sldMkLst>
          <pc:docMk/>
          <pc:sldMk cId="2974518230" sldId="317"/>
        </pc:sldMkLst>
      </pc:sldChg>
      <pc:sldChg chg="mod ord modShow">
        <pc:chgData name="Matthew Good" userId="S::matthewg@uio.no::9913a3bf-2fc5-4dd1-9841-d3c115369b45" providerId="AD" clId="Web-{19AA0544-4FE2-A09A-8925-0F7FA3F116DA}" dt="2020-11-09T14:32:08.267" v="354"/>
        <pc:sldMkLst>
          <pc:docMk/>
          <pc:sldMk cId="1236546818" sldId="318"/>
        </pc:sldMkLst>
      </pc:sldChg>
      <pc:sldChg chg="modNotes">
        <pc:chgData name="Matthew Good" userId="S::matthewg@uio.no::9913a3bf-2fc5-4dd1-9841-d3c115369b45" providerId="AD" clId="Web-{19AA0544-4FE2-A09A-8925-0F7FA3F116DA}" dt="2020-11-09T14:04:54.412" v="98"/>
        <pc:sldMkLst>
          <pc:docMk/>
          <pc:sldMk cId="3319624753" sldId="319"/>
        </pc:sldMkLst>
      </pc:sldChg>
      <pc:sldChg chg="modNotes">
        <pc:chgData name="Matthew Good" userId="S::matthewg@uio.no::9913a3bf-2fc5-4dd1-9841-d3c115369b45" providerId="AD" clId="Web-{19AA0544-4FE2-A09A-8925-0F7FA3F116DA}" dt="2020-11-09T14:02:29.955" v="74"/>
        <pc:sldMkLst>
          <pc:docMk/>
          <pc:sldMk cId="3962658091" sldId="324"/>
        </pc:sldMkLst>
      </pc:sldChg>
      <pc:sldChg chg="modSp new ord">
        <pc:chgData name="Matthew Good" userId="S::matthewg@uio.no::9913a3bf-2fc5-4dd1-9841-d3c115369b45" providerId="AD" clId="Web-{19AA0544-4FE2-A09A-8925-0F7FA3F116DA}" dt="2020-11-09T14:21:49.204" v="337" actId="20577"/>
        <pc:sldMkLst>
          <pc:docMk/>
          <pc:sldMk cId="1885027421" sldId="325"/>
        </pc:sldMkLst>
        <pc:spChg chg="mod">
          <ac:chgData name="Matthew Good" userId="S::matthewg@uio.no::9913a3bf-2fc5-4dd1-9841-d3c115369b45" providerId="AD" clId="Web-{19AA0544-4FE2-A09A-8925-0F7FA3F116DA}" dt="2020-11-09T14:21:17.234" v="295" actId="20577"/>
          <ac:spMkLst>
            <pc:docMk/>
            <pc:sldMk cId="1885027421" sldId="325"/>
            <ac:spMk id="2" creationId="{4B3096F4-364E-418B-AE7B-95D5CE1B4E88}"/>
          </ac:spMkLst>
        </pc:spChg>
        <pc:spChg chg="mod">
          <ac:chgData name="Matthew Good" userId="S::matthewg@uio.no::9913a3bf-2fc5-4dd1-9841-d3c115369b45" providerId="AD" clId="Web-{19AA0544-4FE2-A09A-8925-0F7FA3F116DA}" dt="2020-11-09T14:21:49.204" v="337" actId="20577"/>
          <ac:spMkLst>
            <pc:docMk/>
            <pc:sldMk cId="1885027421" sldId="325"/>
            <ac:spMk id="3" creationId="{36BE8A22-1B58-46DF-B634-291050621603}"/>
          </ac:spMkLst>
        </pc:spChg>
      </pc:sldChg>
      <pc:sldChg chg="modSp new">
        <pc:chgData name="Matthew Good" userId="S::matthewg@uio.no::9913a3bf-2fc5-4dd1-9841-d3c115369b45" providerId="AD" clId="Web-{19AA0544-4FE2-A09A-8925-0F7FA3F116DA}" dt="2020-11-09T14:33:03.706" v="356" actId="20577"/>
        <pc:sldMkLst>
          <pc:docMk/>
          <pc:sldMk cId="307878730" sldId="326"/>
        </pc:sldMkLst>
        <pc:spChg chg="mod">
          <ac:chgData name="Matthew Good" userId="S::matthewg@uio.no::9913a3bf-2fc5-4dd1-9841-d3c115369b45" providerId="AD" clId="Web-{19AA0544-4FE2-A09A-8925-0F7FA3F116DA}" dt="2020-11-09T14:33:03.706" v="356" actId="20577"/>
          <ac:spMkLst>
            <pc:docMk/>
            <pc:sldMk cId="307878730" sldId="326"/>
            <ac:spMk id="3" creationId="{233AE20F-3D0C-4723-BEEF-8D89628986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8FE8C2EB-7806-4375-9407-94978D9B4466}" type="datetime1">
              <a:rPr lang="nb-NO" altLang="nb-NO"/>
              <a:pPr/>
              <a:t>12.11.2020</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F754FB85-38A4-4916-B9AE-8D273E0449BC}" type="slidenum">
              <a:rPr lang="nb-NO" altLang="nb-NO"/>
              <a:pPr/>
              <a:t>‹#›</a:t>
            </a:fld>
            <a:endParaRPr lang="nb-NO" altLang="nb-NO"/>
          </a:p>
        </p:txBody>
      </p:sp>
    </p:spTree>
    <p:extLst>
      <p:ext uri="{BB962C8B-B14F-4D97-AF65-F5344CB8AC3E}">
        <p14:creationId xmlns:p14="http://schemas.microsoft.com/office/powerpoint/2010/main" val="1815225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nb-NO" altLang="nb-NO"/>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FB38C766-51B5-4C03-8C96-D8888F326AD4}" type="slidenum">
              <a:rPr lang="en-US" altLang="nb-NO"/>
              <a:pPr/>
              <a:t>‹#›</a:t>
            </a:fld>
            <a:endParaRPr lang="en-US" altLang="nb-NO"/>
          </a:p>
        </p:txBody>
      </p:sp>
    </p:spTree>
    <p:extLst>
      <p:ext uri="{BB962C8B-B14F-4D97-AF65-F5344CB8AC3E}">
        <p14:creationId xmlns:p14="http://schemas.microsoft.com/office/powerpoint/2010/main" val="17464510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a:t>
            </a:fld>
            <a:endParaRPr lang="en-US" altLang="nb-NO"/>
          </a:p>
        </p:txBody>
      </p:sp>
    </p:spTree>
    <p:extLst>
      <p:ext uri="{BB962C8B-B14F-4D97-AF65-F5344CB8AC3E}">
        <p14:creationId xmlns:p14="http://schemas.microsoft.com/office/powerpoint/2010/main" val="113282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13</a:t>
            </a:fld>
            <a:endParaRPr lang="en-US" altLang="nb-NO"/>
          </a:p>
        </p:txBody>
      </p:sp>
    </p:spTree>
    <p:extLst>
      <p:ext uri="{BB962C8B-B14F-4D97-AF65-F5344CB8AC3E}">
        <p14:creationId xmlns:p14="http://schemas.microsoft.com/office/powerpoint/2010/main" val="30498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14</a:t>
            </a:fld>
            <a:endParaRPr lang="en-US" altLang="nb-NO"/>
          </a:p>
        </p:txBody>
      </p:sp>
    </p:spTree>
    <p:extLst>
      <p:ext uri="{BB962C8B-B14F-4D97-AF65-F5344CB8AC3E}">
        <p14:creationId xmlns:p14="http://schemas.microsoft.com/office/powerpoint/2010/main" val="370953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https://allea.org/portfolio-item/sustainable-and-fair-data-sharing-in-the-humanities/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https://doi.org/10.7486/DRI.tq582c863</a:t>
            </a:r>
          </a:p>
          <a:p>
            <a:endParaRPr lang="en-US" dirty="0" smtClean="0"/>
          </a:p>
          <a:p>
            <a:r>
              <a:rPr lang="en-US" dirty="0" smtClean="0"/>
              <a:t>http://training.parthenos-project.eu/sample-page/manage-improve-and-open-up-your-research-and-data/</a:t>
            </a:r>
            <a:endParaRPr lang="en-US" dirty="0"/>
          </a:p>
        </p:txBody>
      </p:sp>
      <p:sp>
        <p:nvSpPr>
          <p:cNvPr id="4" name="Slide Number Placeholder 3"/>
          <p:cNvSpPr>
            <a:spLocks noGrp="1"/>
          </p:cNvSpPr>
          <p:nvPr>
            <p:ph type="sldNum" sz="quarter" idx="5"/>
          </p:nvPr>
        </p:nvSpPr>
        <p:spPr/>
        <p:txBody>
          <a:bodyPr/>
          <a:lstStyle/>
          <a:p>
            <a:fld id="{FB38C766-51B5-4C03-8C96-D8888F326AD4}" type="slidenum">
              <a:rPr lang="en-US" altLang="nb-NO" smtClean="0"/>
              <a:pPr/>
              <a:t>15</a:t>
            </a:fld>
            <a:endParaRPr lang="en-US" altLang="nb-NO"/>
          </a:p>
        </p:txBody>
      </p:sp>
    </p:spTree>
    <p:extLst>
      <p:ext uri="{BB962C8B-B14F-4D97-AF65-F5344CB8AC3E}">
        <p14:creationId xmlns:p14="http://schemas.microsoft.com/office/powerpoint/2010/main" val="146420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16</a:t>
            </a:fld>
            <a:endParaRPr lang="en-US" altLang="nb-NO"/>
          </a:p>
        </p:txBody>
      </p:sp>
    </p:spTree>
    <p:extLst>
      <p:ext uri="{BB962C8B-B14F-4D97-AF65-F5344CB8AC3E}">
        <p14:creationId xmlns:p14="http://schemas.microsoft.com/office/powerpoint/2010/main" val="227781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17</a:t>
            </a:fld>
            <a:endParaRPr lang="en-US" altLang="nb-NO"/>
          </a:p>
        </p:txBody>
      </p:sp>
    </p:spTree>
    <p:extLst>
      <p:ext uri="{BB962C8B-B14F-4D97-AF65-F5344CB8AC3E}">
        <p14:creationId xmlns:p14="http://schemas.microsoft.com/office/powerpoint/2010/main" val="48753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18</a:t>
            </a:fld>
            <a:endParaRPr lang="en-US" altLang="nb-NO"/>
          </a:p>
        </p:txBody>
      </p:sp>
    </p:spTree>
    <p:extLst>
      <p:ext uri="{BB962C8B-B14F-4D97-AF65-F5344CB8AC3E}">
        <p14:creationId xmlns:p14="http://schemas.microsoft.com/office/powerpoint/2010/main" val="385019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19</a:t>
            </a:fld>
            <a:endParaRPr lang="en-US" altLang="nb-NO"/>
          </a:p>
        </p:txBody>
      </p:sp>
    </p:spTree>
    <p:extLst>
      <p:ext uri="{BB962C8B-B14F-4D97-AF65-F5344CB8AC3E}">
        <p14:creationId xmlns:p14="http://schemas.microsoft.com/office/powerpoint/2010/main" val="421673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21</a:t>
            </a:fld>
            <a:endParaRPr lang="en-US" altLang="nb-NO"/>
          </a:p>
        </p:txBody>
      </p:sp>
    </p:spTree>
    <p:extLst>
      <p:ext uri="{BB962C8B-B14F-4D97-AF65-F5344CB8AC3E}">
        <p14:creationId xmlns:p14="http://schemas.microsoft.com/office/powerpoint/2010/main" val="163307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23</a:t>
            </a:fld>
            <a:endParaRPr lang="en-US" altLang="nb-NO"/>
          </a:p>
        </p:txBody>
      </p:sp>
    </p:spTree>
    <p:extLst>
      <p:ext uri="{BB962C8B-B14F-4D97-AF65-F5344CB8AC3E}">
        <p14:creationId xmlns:p14="http://schemas.microsoft.com/office/powerpoint/2010/main" val="215851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24</a:t>
            </a:fld>
            <a:endParaRPr lang="en-US" altLang="nb-NO"/>
          </a:p>
        </p:txBody>
      </p:sp>
    </p:spTree>
    <p:extLst>
      <p:ext uri="{BB962C8B-B14F-4D97-AF65-F5344CB8AC3E}">
        <p14:creationId xmlns:p14="http://schemas.microsoft.com/office/powerpoint/2010/main" val="116448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b-NO" dirty="0" err="1">
              <a:latin typeface="Arial"/>
              <a:ea typeface="ヒラギノ角ゴ Pro W3"/>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3</a:t>
            </a:fld>
            <a:endParaRPr lang="en-US" altLang="nb-NO"/>
          </a:p>
        </p:txBody>
      </p:sp>
    </p:spTree>
    <p:extLst>
      <p:ext uri="{BB962C8B-B14F-4D97-AF65-F5344CB8AC3E}">
        <p14:creationId xmlns:p14="http://schemas.microsoft.com/office/powerpoint/2010/main" val="313653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25</a:t>
            </a:fld>
            <a:endParaRPr lang="en-US" altLang="nb-NO"/>
          </a:p>
        </p:txBody>
      </p:sp>
    </p:spTree>
    <p:extLst>
      <p:ext uri="{BB962C8B-B14F-4D97-AF65-F5344CB8AC3E}">
        <p14:creationId xmlns:p14="http://schemas.microsoft.com/office/powerpoint/2010/main" val="2550805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38C766-51B5-4C03-8C96-D8888F326AD4}" type="slidenum">
              <a:rPr lang="en-US" altLang="nb-NO" smtClean="0"/>
              <a:pPr/>
              <a:t>26</a:t>
            </a:fld>
            <a:endParaRPr lang="en-US" altLang="nb-NO"/>
          </a:p>
        </p:txBody>
      </p:sp>
    </p:spTree>
    <p:extLst>
      <p:ext uri="{BB962C8B-B14F-4D97-AF65-F5344CB8AC3E}">
        <p14:creationId xmlns:p14="http://schemas.microsoft.com/office/powerpoint/2010/main" val="181431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27</a:t>
            </a:fld>
            <a:endParaRPr lang="en-US" altLang="nb-NO"/>
          </a:p>
        </p:txBody>
      </p:sp>
    </p:spTree>
    <p:extLst>
      <p:ext uri="{BB962C8B-B14F-4D97-AF65-F5344CB8AC3E}">
        <p14:creationId xmlns:p14="http://schemas.microsoft.com/office/powerpoint/2010/main" val="250871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28</a:t>
            </a:fld>
            <a:endParaRPr lang="en-US" altLang="nb-NO"/>
          </a:p>
        </p:txBody>
      </p:sp>
    </p:spTree>
    <p:extLst>
      <p:ext uri="{BB962C8B-B14F-4D97-AF65-F5344CB8AC3E}">
        <p14:creationId xmlns:p14="http://schemas.microsoft.com/office/powerpoint/2010/main" val="295811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29</a:t>
            </a:fld>
            <a:endParaRPr lang="en-US" altLang="nb-NO"/>
          </a:p>
        </p:txBody>
      </p:sp>
    </p:spTree>
    <p:extLst>
      <p:ext uri="{BB962C8B-B14F-4D97-AF65-F5344CB8AC3E}">
        <p14:creationId xmlns:p14="http://schemas.microsoft.com/office/powerpoint/2010/main" val="2839169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30</a:t>
            </a:fld>
            <a:endParaRPr lang="en-US" altLang="nb-NO"/>
          </a:p>
        </p:txBody>
      </p:sp>
    </p:spTree>
    <p:extLst>
      <p:ext uri="{BB962C8B-B14F-4D97-AF65-F5344CB8AC3E}">
        <p14:creationId xmlns:p14="http://schemas.microsoft.com/office/powerpoint/2010/main" val="654856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31</a:t>
            </a:fld>
            <a:endParaRPr lang="en-US" altLang="nb-NO"/>
          </a:p>
        </p:txBody>
      </p:sp>
    </p:spTree>
    <p:extLst>
      <p:ext uri="{BB962C8B-B14F-4D97-AF65-F5344CB8AC3E}">
        <p14:creationId xmlns:p14="http://schemas.microsoft.com/office/powerpoint/2010/main" val="17530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latin typeface="Arial"/>
              <a:ea typeface="ヒラギノ角ゴ Pro W3"/>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4</a:t>
            </a:fld>
            <a:endParaRPr lang="en-US" altLang="nb-NO"/>
          </a:p>
        </p:txBody>
      </p:sp>
    </p:spTree>
    <p:extLst>
      <p:ext uri="{BB962C8B-B14F-4D97-AF65-F5344CB8AC3E}">
        <p14:creationId xmlns:p14="http://schemas.microsoft.com/office/powerpoint/2010/main" val="213990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5</a:t>
            </a:fld>
            <a:endParaRPr lang="en-US" altLang="nb-NO"/>
          </a:p>
        </p:txBody>
      </p:sp>
    </p:spTree>
    <p:extLst>
      <p:ext uri="{BB962C8B-B14F-4D97-AF65-F5344CB8AC3E}">
        <p14:creationId xmlns:p14="http://schemas.microsoft.com/office/powerpoint/2010/main" val="93452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6</a:t>
            </a:fld>
            <a:endParaRPr lang="en-US" altLang="nb-NO"/>
          </a:p>
        </p:txBody>
      </p:sp>
    </p:spTree>
    <p:extLst>
      <p:ext uri="{BB962C8B-B14F-4D97-AF65-F5344CB8AC3E}">
        <p14:creationId xmlns:p14="http://schemas.microsoft.com/office/powerpoint/2010/main" val="259509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7</a:t>
            </a:fld>
            <a:endParaRPr lang="en-US" altLang="nb-NO"/>
          </a:p>
        </p:txBody>
      </p:sp>
    </p:spTree>
    <p:extLst>
      <p:ext uri="{BB962C8B-B14F-4D97-AF65-F5344CB8AC3E}">
        <p14:creationId xmlns:p14="http://schemas.microsoft.com/office/powerpoint/2010/main" val="147214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8</a:t>
            </a:fld>
            <a:endParaRPr lang="en-US" altLang="nb-NO"/>
          </a:p>
        </p:txBody>
      </p:sp>
    </p:spTree>
    <p:extLst>
      <p:ext uri="{BB962C8B-B14F-4D97-AF65-F5344CB8AC3E}">
        <p14:creationId xmlns:p14="http://schemas.microsoft.com/office/powerpoint/2010/main" val="269562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10</a:t>
            </a:fld>
            <a:endParaRPr lang="en-US" altLang="nb-NO"/>
          </a:p>
        </p:txBody>
      </p:sp>
    </p:spTree>
    <p:extLst>
      <p:ext uri="{BB962C8B-B14F-4D97-AF65-F5344CB8AC3E}">
        <p14:creationId xmlns:p14="http://schemas.microsoft.com/office/powerpoint/2010/main" val="69540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12</a:t>
            </a:fld>
            <a:endParaRPr lang="en-US" altLang="nb-NO"/>
          </a:p>
        </p:txBody>
      </p:sp>
    </p:spTree>
    <p:extLst>
      <p:ext uri="{BB962C8B-B14F-4D97-AF65-F5344CB8AC3E}">
        <p14:creationId xmlns:p14="http://schemas.microsoft.com/office/powerpoint/2010/main" val="2906139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a:t>Click to edit Master title style</a:t>
            </a:r>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31736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fld id="{844EA623-2397-4D4E-82ED-03A94B8C65BF}" type="datetime1">
              <a:rPr lang="nb-NO" altLang="nb-NO" smtClean="0"/>
              <a:t>12.11.2020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D38E678D-CCAA-40F9-A51E-A97B9FF1EAAD}" type="slidenum">
              <a:rPr lang="en-US" altLang="nb-NO"/>
              <a:pPr/>
              <a:t>‹#›</a:t>
            </a:fld>
            <a:endParaRPr lang="en-US" altLang="nb-NO"/>
          </a:p>
        </p:txBody>
      </p:sp>
    </p:spTree>
    <p:extLst>
      <p:ext uri="{BB962C8B-B14F-4D97-AF65-F5344CB8AC3E}">
        <p14:creationId xmlns:p14="http://schemas.microsoft.com/office/powerpoint/2010/main" val="237003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518E4BD6-8DF4-43A6-A934-A86EEACF96B9}" type="datetime1">
              <a:rPr lang="nb-NO" altLang="nb-NO" smtClean="0"/>
              <a:t>12.11.2020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DE5E08F0-FCF3-4C15-A990-A610EBA95503}" type="slidenum">
              <a:rPr lang="en-US" altLang="nb-NO"/>
              <a:pPr/>
              <a:t>‹#›</a:t>
            </a:fld>
            <a:endParaRPr lang="en-US" altLang="nb-NO"/>
          </a:p>
        </p:txBody>
      </p:sp>
    </p:spTree>
    <p:extLst>
      <p:ext uri="{BB962C8B-B14F-4D97-AF65-F5344CB8AC3E}">
        <p14:creationId xmlns:p14="http://schemas.microsoft.com/office/powerpoint/2010/main" val="260101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fld id="{A4046752-D325-4F6E-95E0-8396610ACF34}" type="datetime1">
              <a:rPr lang="nb-NO" altLang="nb-NO" smtClean="0"/>
              <a:t>12.11.2020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FC688D48-6467-41DA-B560-4CC2BBDC1818}" type="slidenum">
              <a:rPr lang="en-US" altLang="nb-NO"/>
              <a:pPr/>
              <a:t>‹#›</a:t>
            </a:fld>
            <a:endParaRPr lang="en-US" altLang="nb-NO"/>
          </a:p>
        </p:txBody>
      </p:sp>
    </p:spTree>
    <p:extLst>
      <p:ext uri="{BB962C8B-B14F-4D97-AF65-F5344CB8AC3E}">
        <p14:creationId xmlns:p14="http://schemas.microsoft.com/office/powerpoint/2010/main" val="369385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fld id="{46C14996-3C7B-4418-AAD3-EB0771976614}" type="datetime1">
              <a:rPr lang="nb-NO" altLang="nb-NO" smtClean="0"/>
              <a:t>12.11.2020</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fld id="{5B60EEE2-4F3B-41ED-A049-EB8AEF784DF1}" type="slidenum">
              <a:rPr lang="en-US" altLang="nb-NO"/>
              <a:pPr/>
              <a:t>‹#›</a:t>
            </a:fld>
            <a:endParaRPr lang="en-US" altLang="nb-NO"/>
          </a:p>
        </p:txBody>
      </p:sp>
    </p:spTree>
    <p:extLst>
      <p:ext uri="{BB962C8B-B14F-4D97-AF65-F5344CB8AC3E}">
        <p14:creationId xmlns:p14="http://schemas.microsoft.com/office/powerpoint/2010/main" val="337123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fld id="{F84AF663-70F2-4191-A005-48DB8B2EB7CB}" type="datetime1">
              <a:rPr lang="nb-NO" altLang="nb-NO" smtClean="0"/>
              <a:t>12.11.2020</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fld id="{E938EA8A-A6B1-4F02-B486-6C37CBE64476}" type="slidenum">
              <a:rPr lang="en-US" altLang="nb-NO"/>
              <a:pPr/>
              <a:t>‹#›</a:t>
            </a:fld>
            <a:endParaRPr lang="en-US" altLang="nb-NO"/>
          </a:p>
        </p:txBody>
      </p:sp>
    </p:spTree>
    <p:extLst>
      <p:ext uri="{BB962C8B-B14F-4D97-AF65-F5344CB8AC3E}">
        <p14:creationId xmlns:p14="http://schemas.microsoft.com/office/powerpoint/2010/main" val="369944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6E03A941-B1A7-4512-9443-35BA941B6075}" type="datetime1">
              <a:rPr lang="nb-NO" altLang="nb-NO" smtClean="0"/>
              <a:t>12.11.2020</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fld id="{24FC60B1-BBBB-4737-8DDB-318EB2F067EC}" type="slidenum">
              <a:rPr lang="en-US" altLang="nb-NO"/>
              <a:pPr/>
              <a:t>‹#›</a:t>
            </a:fld>
            <a:endParaRPr lang="en-US" altLang="nb-NO"/>
          </a:p>
        </p:txBody>
      </p:sp>
    </p:spTree>
    <p:extLst>
      <p:ext uri="{BB962C8B-B14F-4D97-AF65-F5344CB8AC3E}">
        <p14:creationId xmlns:p14="http://schemas.microsoft.com/office/powerpoint/2010/main" val="200506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3ACBC396-710C-46AB-8BD1-21B3AEDF8460}" type="datetime1">
              <a:rPr lang="nb-NO" altLang="nb-NO" smtClean="0"/>
              <a:t>12.11.2020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8AA58A47-43EE-45D6-9575-764BA2E1A5D7}" type="slidenum">
              <a:rPr lang="en-US" altLang="nb-NO"/>
              <a:pPr/>
              <a:t>‹#›</a:t>
            </a:fld>
            <a:endParaRPr lang="en-US" altLang="nb-NO"/>
          </a:p>
        </p:txBody>
      </p:sp>
    </p:spTree>
    <p:extLst>
      <p:ext uri="{BB962C8B-B14F-4D97-AF65-F5344CB8AC3E}">
        <p14:creationId xmlns:p14="http://schemas.microsoft.com/office/powerpoint/2010/main" val="366264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328B9ADC-F7C0-49D6-A136-F7A9F48ACE98}" type="datetime1">
              <a:rPr lang="nb-NO" altLang="nb-NO" smtClean="0"/>
              <a:t>12.11.2020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CBD1FD55-9448-4C78-A2C8-C87313B2CBEE}" type="slidenum">
              <a:rPr lang="en-US" altLang="nb-NO"/>
              <a:pPr/>
              <a:t>‹#›</a:t>
            </a:fld>
            <a:endParaRPr lang="en-US" altLang="nb-NO"/>
          </a:p>
        </p:txBody>
      </p:sp>
    </p:spTree>
    <p:extLst>
      <p:ext uri="{BB962C8B-B14F-4D97-AF65-F5344CB8AC3E}">
        <p14:creationId xmlns:p14="http://schemas.microsoft.com/office/powerpoint/2010/main" val="261049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defRPr>
            </a:lvl1pPr>
          </a:lstStyle>
          <a:p>
            <a:fld id="{07BF778D-F996-401D-8EB1-5F0CAA358A80}" type="datetime1">
              <a:rPr lang="nb-NO" altLang="nb-NO" smtClean="0"/>
              <a:t>12.11.2020</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defRPr>
            </a:lvl1pPr>
          </a:lstStyle>
          <a:p>
            <a:fld id="{A615D73A-85D6-4665-8960-6C4C203A3F4C}" type="slidenum">
              <a:rPr lang="en-US" altLang="nb-NO"/>
              <a:pPr/>
              <a:t>‹#›</a:t>
            </a:fld>
            <a:endParaRPr lang="en-US" altLang="nb-NO"/>
          </a:p>
        </p:txBody>
      </p:sp>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1196"/>
            <a:ext cx="2649685" cy="197996"/>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hf sldNum="0" hdr="0" ft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brill.com/view/journals/rdj/rdj-overview.x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82650" y="1917700"/>
            <a:ext cx="7543800" cy="952500"/>
          </a:xfrm>
        </p:spPr>
        <p:txBody>
          <a:bodyPr/>
          <a:lstStyle/>
          <a:p>
            <a:r>
              <a:rPr lang="en-US" altLang="nb-NO" sz="2400" dirty="0"/>
              <a:t>Sharing and archiving research data</a:t>
            </a:r>
            <a:endParaRPr lang="en-GB" altLang="nb-NO" sz="2400" noProof="0" dirty="0"/>
          </a:p>
        </p:txBody>
      </p:sp>
      <p:sp>
        <p:nvSpPr>
          <p:cNvPr id="2" name="Subtitle 1"/>
          <p:cNvSpPr>
            <a:spLocks noGrp="1"/>
          </p:cNvSpPr>
          <p:nvPr>
            <p:ph type="subTitle" sz="quarter" idx="1"/>
          </p:nvPr>
        </p:nvSpPr>
        <p:spPr/>
        <p:txBody>
          <a:bodyPr/>
          <a:lstStyle/>
          <a:p>
            <a:r>
              <a:rPr lang="en-US" sz="1200" b="1" dirty="0"/>
              <a:t>Matthew Good, University of Oslo Library</a:t>
            </a:r>
          </a:p>
          <a:p>
            <a:endParaRPr lang="en-US" sz="1200" b="1" dirty="0"/>
          </a:p>
          <a:p>
            <a:r>
              <a:rPr lang="en-US" sz="1200" b="1" dirty="0"/>
              <a:t>11/11/2020</a:t>
            </a:r>
            <a:r>
              <a:rPr lang="en-US" sz="1200" dirty="0"/>
              <a:t>​</a:t>
            </a:r>
            <a:endParaRPr lang="nb-NO" dirty="0"/>
          </a:p>
        </p:txBody>
      </p:sp>
      <p:sp>
        <p:nvSpPr>
          <p:cNvPr id="3" name="TextBox 2"/>
          <p:cNvSpPr txBox="1"/>
          <p:nvPr/>
        </p:nvSpPr>
        <p:spPr>
          <a:xfrm>
            <a:off x="6372200" y="5257800"/>
            <a:ext cx="1922321" cy="276999"/>
          </a:xfrm>
          <a:prstGeom prst="rect">
            <a:avLst/>
          </a:prstGeom>
          <a:noFill/>
        </p:spPr>
        <p:txBody>
          <a:bodyPr wrap="none" rtlCol="0">
            <a:spAutoFit/>
          </a:bodyPr>
          <a:lstStyle/>
          <a:p>
            <a:r>
              <a:rPr lang="nb-NO" sz="1200" dirty="0" smtClean="0"/>
              <a:t>Slides by Elin Stangeland</a:t>
            </a:r>
            <a:endParaRPr lang="nb-NO"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75A1-A00B-4B8F-AE41-607E065EAF6B}"/>
              </a:ext>
            </a:extLst>
          </p:cNvPr>
          <p:cNvSpPr>
            <a:spLocks noGrp="1"/>
          </p:cNvSpPr>
          <p:nvPr>
            <p:ph type="title"/>
          </p:nvPr>
        </p:nvSpPr>
        <p:spPr/>
        <p:txBody>
          <a:bodyPr/>
          <a:lstStyle/>
          <a:p>
            <a:endParaRPr lang="en-US"/>
          </a:p>
        </p:txBody>
      </p:sp>
      <p:pic>
        <p:nvPicPr>
          <p:cNvPr id="4" name="Picture 4" descr="Text, timeline&#10;&#10;Description automatically generated">
            <a:extLst>
              <a:ext uri="{FF2B5EF4-FFF2-40B4-BE49-F238E27FC236}">
                <a16:creationId xmlns:a16="http://schemas.microsoft.com/office/drawing/2014/main" id="{F85C6896-7AED-4E79-8336-2BF2EB77D7CB}"/>
              </a:ext>
            </a:extLst>
          </p:cNvPr>
          <p:cNvPicPr>
            <a:picLocks noGrp="1" noChangeAspect="1"/>
          </p:cNvPicPr>
          <p:nvPr>
            <p:ph idx="1"/>
          </p:nvPr>
        </p:nvPicPr>
        <p:blipFill>
          <a:blip r:embed="rId2"/>
          <a:stretch>
            <a:fillRect/>
          </a:stretch>
        </p:blipFill>
        <p:spPr>
          <a:xfrm>
            <a:off x="1847521" y="1651000"/>
            <a:ext cx="5753758" cy="3429000"/>
          </a:xfrm>
        </p:spPr>
      </p:pic>
    </p:spTree>
    <p:extLst>
      <p:ext uri="{BB962C8B-B14F-4D97-AF65-F5344CB8AC3E}">
        <p14:creationId xmlns:p14="http://schemas.microsoft.com/office/powerpoint/2010/main" val="76936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680"/>
          <a:stretch/>
        </p:blipFill>
        <p:spPr>
          <a:xfrm>
            <a:off x="0" y="-1"/>
            <a:ext cx="9144000" cy="5737821"/>
          </a:xfrm>
          <a:prstGeom prst="rect">
            <a:avLst/>
          </a:prstGeom>
        </p:spPr>
      </p:pic>
      <p:sp>
        <p:nvSpPr>
          <p:cNvPr id="5" name="Rectangle 4"/>
          <p:cNvSpPr/>
          <p:nvPr/>
        </p:nvSpPr>
        <p:spPr bwMode="auto">
          <a:xfrm>
            <a:off x="719572" y="625252"/>
            <a:ext cx="7704856" cy="4608512"/>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b-NO" sz="2800" dirty="0">
                <a:solidFill>
                  <a:schemeClr val="bg1"/>
                </a:solidFill>
              </a:rPr>
              <a:t>Reasons for sharing your data</a:t>
            </a:r>
            <a:endParaRPr kumimoji="0" lang="nb-NO"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TextBox 8">
            <a:extLst>
              <a:ext uri="{FF2B5EF4-FFF2-40B4-BE49-F238E27FC236}">
                <a16:creationId xmlns:a16="http://schemas.microsoft.com/office/drawing/2014/main" id="{C4B72B27-5435-4B28-9C2E-291AA55790BC}"/>
              </a:ext>
            </a:extLst>
          </p:cNvPr>
          <p:cNvSpPr txBox="1"/>
          <p:nvPr/>
        </p:nvSpPr>
        <p:spPr>
          <a:xfrm>
            <a:off x="863588" y="1273324"/>
            <a:ext cx="7416824" cy="4206240"/>
          </a:xfrm>
          <a:prstGeom prst="rect">
            <a:avLst/>
          </a:prstGeom>
          <a:noFill/>
        </p:spPr>
        <p:txBody>
          <a:bodyPr wrap="square" numCol="2" rtlCol="0">
            <a:spAutoFit/>
          </a:bodyPr>
          <a:lstStyle/>
          <a:p>
            <a:pPr marL="0" algn="l" rtl="0" eaLnBrk="1" fontAlgn="t" latinLnBrk="0" hangingPunct="1">
              <a:lnSpc>
                <a:spcPct val="150000"/>
              </a:lnSpc>
              <a:spcBef>
                <a:spcPts val="0"/>
              </a:spcBef>
              <a:spcAft>
                <a:spcPts val="0"/>
              </a:spcAft>
            </a:pPr>
            <a:r>
              <a:rPr lang="nb-NO" sz="1800" b="1" i="0" u="none" strike="noStrike" kern="1200" dirty="0">
                <a:solidFill>
                  <a:srgbClr val="FFFFFF"/>
                </a:solidFill>
                <a:effectLst/>
                <a:latin typeface="Arial" panose="020B0604020202020204" pitchFamily="34" charset="0"/>
                <a:ea typeface="ヒラギノ角ゴ Pro W3"/>
                <a:cs typeface="ヒラギノ角ゴ Pro W3"/>
              </a:rPr>
              <a:t>Career Benefits</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Increased visibility</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More reuse</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Increased citations</a:t>
            </a:r>
            <a:endParaRPr lang="en-US"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nb-NO" sz="1800" b="1" i="0" u="none" strike="noStrike" kern="1200" dirty="0">
                <a:solidFill>
                  <a:srgbClr val="FFFFFF"/>
                </a:solidFill>
                <a:effectLst/>
                <a:latin typeface="Arial" panose="020B0604020202020204" pitchFamily="34" charset="0"/>
                <a:ea typeface="ヒラギノ角ゴ Pro W3"/>
                <a:cs typeface="ヒラギノ角ゴ Pro W3"/>
              </a:rPr>
              <a:t>Norms</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«This is how we do it here»</a:t>
            </a:r>
            <a:endParaRPr lang="en-US"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nb-NO" sz="1800" b="1" i="0" u="none" strike="noStrike" kern="1200" dirty="0">
                <a:solidFill>
                  <a:srgbClr val="FFFFFF"/>
                </a:solidFill>
                <a:effectLst/>
                <a:latin typeface="Arial" panose="020B0604020202020204" pitchFamily="34" charset="0"/>
                <a:ea typeface="ヒラギノ角ゴ Pro W3"/>
                <a:cs typeface="ヒラギノ角ゴ Pro W3"/>
              </a:rPr>
              <a:t>External Factors</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Funder requirements</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Publisher requirements</a:t>
            </a:r>
          </a:p>
          <a:p>
            <a:pPr marL="0" algn="l" rtl="0" eaLnBrk="1" fontAlgn="t" latinLnBrk="0" hangingPunct="1">
              <a:lnSpc>
                <a:spcPct val="150000"/>
              </a:lnSpc>
              <a:spcBef>
                <a:spcPts val="0"/>
              </a:spcBef>
              <a:spcAft>
                <a:spcPts val="0"/>
              </a:spcAft>
            </a:pPr>
            <a:endParaRPr lang="nb-NO" sz="1800" b="1" i="0" u="none" strike="noStrike" kern="1200" dirty="0">
              <a:solidFill>
                <a:srgbClr val="FFFFFF"/>
              </a:solidFill>
              <a:effectLst/>
              <a:latin typeface="Arial" panose="020B0604020202020204" pitchFamily="34" charset="0"/>
              <a:ea typeface="ヒラギノ角ゴ Pro W3"/>
              <a:cs typeface="ヒラギノ角ゴ Pro W3"/>
            </a:endParaRPr>
          </a:p>
          <a:p>
            <a:pPr marL="0" algn="l" rtl="0" eaLnBrk="1" fontAlgn="t" latinLnBrk="0" hangingPunct="1">
              <a:lnSpc>
                <a:spcPct val="150000"/>
              </a:lnSpc>
              <a:spcBef>
                <a:spcPts val="0"/>
              </a:spcBef>
              <a:spcAft>
                <a:spcPts val="0"/>
              </a:spcAft>
            </a:pPr>
            <a:r>
              <a:rPr lang="nb-NO" sz="1800" b="1" i="0" u="none" strike="noStrike" kern="1200" dirty="0">
                <a:solidFill>
                  <a:srgbClr val="FFFFFF"/>
                </a:solidFill>
                <a:effectLst/>
                <a:latin typeface="Arial" panose="020B0604020202020204" pitchFamily="34" charset="0"/>
                <a:ea typeface="ヒラギノ角ゴ Pro W3"/>
                <a:cs typeface="ヒラギノ角ゴ Pro W3"/>
              </a:rPr>
              <a:t>Scientific Progress</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More robust research</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Enables new collaborations</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Opens up for new uses of data</a:t>
            </a:r>
            <a:endParaRPr lang="en-US" sz="1800" b="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Avoids duplication</a:t>
            </a:r>
            <a:endParaRPr lang="en-US" sz="1800" b="0" i="0" u="none" strike="noStrike" dirty="0">
              <a:effectLst/>
              <a:latin typeface="Arial" panose="020B0604020202020204" pitchFamily="34" charset="0"/>
            </a:endParaRPr>
          </a:p>
          <a:p>
            <a:pPr marL="285750" indent="-285750" fontAlgn="t">
              <a:lnSpc>
                <a:spcPct val="150000"/>
              </a:lnSpc>
              <a:spcBef>
                <a:spcPts val="0"/>
              </a:spcBef>
              <a:spcAft>
                <a:spcPts val="0"/>
              </a:spcAft>
              <a:buFont typeface="Arial" panose="020B0604020202020204" pitchFamily="34" charset="0"/>
              <a:buChar char="•"/>
            </a:pPr>
            <a:r>
              <a:rPr lang="nb-NO" sz="1800" dirty="0">
                <a:solidFill>
                  <a:srgbClr val="FFFFFF"/>
                </a:solidFill>
                <a:latin typeface="Arial" panose="020B0604020202020204" pitchFamily="34" charset="0"/>
                <a:ea typeface="ヒラギノ角ゴ Pro W3"/>
              </a:rPr>
              <a:t>Builds links to younger researchers</a:t>
            </a:r>
            <a:endParaRPr lang="en-US" sz="1800" dirty="0">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nb-NO" sz="1800" b="0" i="0" u="none" strike="noStrike" kern="1200" dirty="0">
                <a:solidFill>
                  <a:srgbClr val="FFFFFF"/>
                </a:solidFill>
                <a:effectLst/>
                <a:latin typeface="Arial" panose="020B0604020202020204" pitchFamily="34" charset="0"/>
                <a:ea typeface="ヒラギノ角ゴ Pro W3"/>
                <a:cs typeface="ヒラギノ角ゴ Pro W3"/>
              </a:rPr>
              <a:t>Easier to use data in teaching</a:t>
            </a: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357690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20784" y="1054322"/>
            <a:ext cx="6804056" cy="4030738"/>
          </a:xfrm>
        </p:spPr>
      </p:pic>
    </p:spTree>
    <p:extLst>
      <p:ext uri="{BB962C8B-B14F-4D97-AF65-F5344CB8AC3E}">
        <p14:creationId xmlns:p14="http://schemas.microsoft.com/office/powerpoint/2010/main" val="171074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sz="half" idx="1"/>
          </p:nvPr>
        </p:nvSpPr>
        <p:spPr/>
        <p:txBody>
          <a:bodyPr/>
          <a:lstStyle/>
          <a:p>
            <a:endParaRPr lang="nb-NO"/>
          </a:p>
        </p:txBody>
      </p:sp>
      <p:sp>
        <p:nvSpPr>
          <p:cNvPr id="4" name="Content Placeholder 3"/>
          <p:cNvSpPr>
            <a:spLocks noGrp="1"/>
          </p:cNvSpPr>
          <p:nvPr>
            <p:ph sz="half" idx="2"/>
          </p:nvPr>
        </p:nvSpPr>
        <p:spPr/>
        <p:txBody>
          <a:bodyPr/>
          <a:lstStyle/>
          <a:p>
            <a:endParaRPr lang="nb-NO"/>
          </a:p>
        </p:txBody>
      </p:sp>
      <p:sp>
        <p:nvSpPr>
          <p:cNvPr id="10" name="AutoShape 12" descr="data:image/png;base64,%20iVBORw0KGgoAAAANSUhEUgAAAxUAAAKJCAYAAADNzgSGAAAAAXNSR0IArs4c6QAAAARnQU1BAACxjwv8YQUAAAAJcEhZcwAADsMAAA7DAcdvqGQAAP+lSURBVHhe7N0HoGZHWT7wuffuvduz6aRBIIUQCCC9SO9FRJBuA0RQseDfigU7iqIoiAUbTUUQBaT3HnonQEhISCGE9GTrbd9/fvPd5+bk85ZN3d3kPHdnzzlzZt55p73zvjNz5hsbVJQeewVSFa7z8/NlzZo1i35jY2Nlbm6uXeOChB8fH29hJiYmmn83zDXF7Oxsu+JFGqEpTen1uCpSF6kD9/w8K0tlNlpPMzMzZXJyst33uH7RrQPo1oN32vneiPR9fGtP7vGL9+uin+8Okm6uuwNhAf+Qck8+OPfT09Nlampqt+og6aMpbu5Tj6Dfoblu3bpFHiB8J20IT0H3HX7whR6Mhu1CGO/DS2i4LhWPf/o+vtwnXPIiTOjmPrT5Xds2gE43bso/dIOkh0f5Uyae3Ysfvkfr4ZqiS1ee3XP4gC7PoxAGn/KRcOEfXfS674Kk0w3r2g0nTN6Dd13+rinQFH/nzp1l7dq1jWbqOfd7AtJOH0idBCmDAK/dsulx00RvVOwlUA2jQmkpv1Ho8ATo+vXrFweCDAzXRQcPDxnw0CdoesHxf6GsVhsM+EFffnsO6kCbTt/anX62JzGqYO3ataspHp6vb96vbXvFX+RS+O+W/SjkdbTPjGKUhme0E1ea7keNE37CjabdzSM5h4YrRQoi+0bpjWK1vAVL1VlXZgODSB0vh+XyeE0gbfzId+oKfXmGlE94dk05JQyIm/Ltlt91AfTkNbyulO+0B3lwn/xA8gDbtm1b5NcVzeRH+JSBckanmyY/vHSNK+lcU6DVpZ/8Qrcu9mYsVcY9bnrojYq9BKph69at5Xvf+14bTAgVMIvVHay4CK8NGzaU/fbbr91nMCDchBFHXHSvbSdHC5J+0rq2dG9sUE7KW9nk/oorrigXXXRRq6f999+/1UnKT5gMFn1Z3jBQJyn/s88+u10POeSQxQHc894IM5jnn39+kw0HH3xway94vbbKzEpQVpw0LrzwwmbMaK9d2cItBfxRjPF29NFHt3D8Esc9h6Z88TvggAMW5dlqUIdkJL7QOfzww6+yMuEe39/97neb4tdNM7JVnXuWH/cmZjZu3Nj85A8NV8+Rq6spd8Jt3769yfHM7ioDcfEAocEffemS5SBNvCRMN133yopMufnNb74YfzWeVoP8SwOkj+9LL720OTKLi6zKNfmJS/xrywugp361eeV44IEHls2bN7d3aetJbzmk3FzxlHjK7jvf+U752te+Vk4//fRywQUXtHSOPPLIcuKJJ5bb3va2i+mJI37yjC9+ePOs7WpfW7ZsaW332uQd7fPOO6+1zUMPPXSxTa5kWN4Q6Oadg5RDF/xWq5MeNxHUxtBjL0AVJoNXvepVgyrQBlVADeogMzjooIMGVWAN6kA7qIK9Oe+PPfbYwYMe9KDB85///MHb3/72wbnnnrtAZTCoQmBQB4Z2rcJvwfeaAY0qVNs1z9eW5o0ZKSdlxsE//uM/DqqiM/iVX/mVwWWXXdb8UobqPHF63LDQR+585zsPqoI+OPnkk/f6enj/+98/uOtd7zr4kR/5kcGZZ57Z/PCsDV3fOO200wZPetKTmiziqqLTZBS5tGnTpiVdVcpau//RH/3RRR67ZZw+8JrXvKbJM/XwG7/xG4v9ZiUk7sc//vHBrW9968ExxxwzqMpn86uKXrvCBz7wgUFV0JrcxC/e8RV56soddthhg+/7vu8bPOpRjxq85CUvGXz+858fXH755Y2GtDi8r9ZGUh+veMUrBtU4uUo60iXTlQ0/sv1Wt7rV4JGPfOTg//2//zd497vfvZiHyI+kl+s555wz+OEf/uE2BsgbrMbTakh86aVct27dOvjlX/7lQTW2By9+8Yubn/eRV904MNoGQ+faAO1/+7d/a/XXbRf67Wr0wyuE1x07dgw++tGPDp7xjGe0tlAV4EE1nlqbyHjLT9089alPbW1g27ZtLa40k27KAN7whjcMjjvuuMHP//zPtzK7NhD/wQ9+8KAax4N3vvOdzU86aXt7CtJO2Y/yEX/o3u9JfnvseVz7aYUe1xlqZywXX3xxmxm4//3vX+pAV6riU+52t7u16x3ucIdSB6I2G3fqqaeWKvDLox/96PKLv/iLpQ4ybZbJbIEZjtrJF2cYrgvgDf1Pf/rTpQ7mbVWlx1WhzJW3cs+slXIyE2apvQ4QzS8zOq7CX1d11GN1aMfKWx+pimOb6eZn1nFvrgdtxwyrdmT2Es/am3xcX+iWB7lUjeJSDYDywAc+sJx00kmlGjnlHve4x5IuMkv4QB7QxHv6x3/+53+WM844o9VFVdLaTPxqSFyzzmaarQSSiWAGNXwrG++kW42PxhOeObKVc18Vw9ZHP/GJT5Rf+qVfKlXRLy9/+cvLJZdcsthe0Ei/XQ7CceRk6ilp3f3udy/f//3fX+5yl7u0slMu1cAoX/jCF8rLXvay8vCHP7z89E//dKmKb0sn9RsHeDBzry7cXxdInaRMQXrqQ9m6BsLgqxo35cMf/nD58pe/3PpNZq3RCd/ury2Ug/xa+Ql/VmZGZ8lHIZ66x4t7Ky7//M//XJ72tKeVasS2VZ5nPetZ5UUvelEr+3/4h39o9z/xEz/R2ol2WBX88ld/9Vct/9JEDw9ZqQDP+NMvuuV3TaDNkEXqthpAi20J3dXa3fWJ1GOuyvQrX/lKec973tPyfl3Uc48bGWqj6LEXoA5qbYZLldQBps24mb0wu10Ht8WrVYlqUAw++MEPDn73d393UAfKFseMyf/+7/+2WQKuCr5rPcthVsYMTWicd955g/vd736DE044YVAFS/PrcVWMzpC95S1vGdznPvcZ1IFrcTarO9sF16aOelx9KO+q+Aye+9znDh7zmMcMvv71r7eZzL0ZdRAfHHXUUY1fM9bB9dl2Qpu8sTJalavWjs3gVkVvUJX6ZV1VxgZVoV9s82hxXZmk3K0SkGGPfexjG/3Xve517d3uQJmYTTdzjx91CumDZCTZeM973nPwuc99roWpCmbjjTzl8FeVucGnP/3plvZTnvKUtsJiNeaFL3xho8mF/5VAZkv77/7u71q6P/ADP9DSItul5T7lUg3EwTe/+c3B2972tsEf//EfD+5whzu0OCeeeGLzQysyPMD7b//2b7fxwUz67vC0uwgdV/X7N3/zN61OrBZAlw8y7Ra3uEVbYTEmgXgp9+sCaP37v//7oCrzLR3Y3bymvoxdyvsv//Iv28qQ1bBf+7VfG3zpS19q75dyp59++uC3fuu3BkceeeSgGhBtjK2K/lXopp1pL1Y6fuqnfmpxVeOaQtv8xV/8xcHjHve41ha7bY7bE5DuaJ1qy/hUlllRgZQJdO973PTQGxV7CXTef/mXf1k0KpZDV8AQ9LYm2BIhniX8U045ZVEY6NzdweCaAK3QoCzc6U53akvSFI0e/xfKi8ugYFCjtHSVnrwbve9xw0B75tRNFIau8bw3wvYYis4P/uAPDs4+++wF3xtmAD/jjDMGD33oQ5uS9Z//+Z8LvrsP5crhVbmnnH/913+9bUFhqNhKQpm3BWm1PCW+MmFUUOwodVGA8v7DH/5wk4uMegbMahDvggsuGPzsz/5si0fWUTIB7dVkKb61o5e+9KUtPgURwk+u0PXjvvCFL7Tw4tmWh19peoduyoQSf/755y/y06V5TdCN7z40GVvSIvM9hxeg7CvzH//xH180Kro8Qvf+mkB8W+OUByU2GE1nJQj33//9363fMDwZSvo8JK+h1aXpXto3v/nN27Y18brhUw7/8R//sWhUxHi+NmB4an/oa0ertbfrG/hIXrtX9a5e3vSmNzU/yHvY03z32LO4dmt2Pa5T1I65cHclah1d5WoptAq29mwp1jL6C1/4wnLf+963fPGLXyz/9E//1N5ZrhVWmFEaq6EbLunkHk1bDUZp5Rlvu4tu2MSvAqlddwejPCyH0XKVRuJ6txod7xNmNGz3HSgfz7n64O+ggw5qH2Mut0QuLIzS7gLPXV7TBmCpdrMcUr7idml1sRy9q1O3MJqf5CH0d4eesN02gWbij9JfCt30gvQJdXPAAQc0P1scgi7dbnrLIeHlR1jPicftbrl100mc+OFZ+4kD73Lf5bmLLh9d+rBcnCDv8bJa2KUgTlz6HH6196rclXe+852tbzzkIQ9pW6Zs7fzUpz7VttVAyiBph1aQLS5B5FTQDbtcOXWf8eUj+Oc85zlti4wP+T/72c8uvP2/9EcRWunPQTcfuY98cOXueMc7lj/90z8t97rXvcrnP//58i//8i8tfwkD7vfff//2IW/icUkX3HOjdb0URmnn3tWH49KyRQvSZ8BVeXa3InlOGYP0hUuc5dDlM/eJk7aiHIC/5/C5HELHdsG//Mu/bNu4nv3sZ7ftTfo8OsKkTwGa/NUPvyc+8YnlN37jN9q2uFe96lXlq1/9agsvXOiHt9Do5mU5JO3cg2f9Y7/99mvtD0J3NOzV6YtduQnicemLK8H7bjnn3pXrlh3wC033q5VFeAnSL2A13nrs3biyVfTYa9DtkN3OHES4BQZA31UQmO94xzvKKaec0vx1zgihmZmZq3TWs846qw3g73//+9t3Et/85jcX00VbPM/dOBFS3o0KLGFH/cA+UcbOBz/4wbZfGG94gQxIeU5a3TSXQ+IEV1xxRdvr+bGPfax85CMfaWledtll7V2Ec5e+Z847+cX7t771rfLJT36yfZ+Clv3Y0C0PyBVSD2gm//w8o80v/qM8QISpZ/HsxVYf733ve8vJJ5/cTheB0Oym7T7xuzCI2h+euj3zzDMX00PHPmhxw3uuoZ/Bwl5kPHz9619ve37BtcuD/b+UQGkpN6eqdMtB2DhwHU3HwK09UuDk25VCAKkf6aKbfLjv5t3JKZ/73OcaD/JMIfRefGl1+XZv0NaG4udeOuGtSzt82vuvHcvrN77xjZZ3EC/h3XOAR2klPrra/4c+9KHWF5SVvHeBDh7Q6LbxbpmFvvvki1/KBtzHJT95n7ILneXQTSfpdhW81Vz4EndUIWNQnHbaaeWhD31oO3mH8y0DY+N1r3tdCxOEDzQhz6780O+WQcIlrTxD3ns36hLusMMOK7e4xS1a/aYdhvZKSB7xAwmfMks5BMlH4NuOn/3Zn22TNu9617ta+aTcOTyqO9f4S4MfdNug9/a86wvaq/amjwRkAKDVvYYmWimT5CNXxoR7YZN23iXOKN/642c+85nW9skUspa/cMKHXuh077u8xa0E7/UL44B8+5bmR3/0RxcNJO+79QChy1/efQ/zQz/0Q+UBD3hA++7lzW9+c+NDGDxD+FaWXX/yVx7JMmNsZDgkjnJzTb9M3PRLfkmvi7Qx8jJ1Ky3jbCBeZMdo/biGhvYtb76PUU7aG5kP3nfjpm25as/8wmPChVd5SX7058hlZaHeI2s5ZRfeuvK4xz6MWqE99gLUDjX4p3/6J72rbTW4urBH175ne4HtIYUqABpd17gq6Noe1fve977t1BVLvLe73e3avmbL/m9961vbvsnauRddFV6Dn/7pn257hO1NXb9+fTu1xIkwT3jCEwZVaLb0uvvSv/rVr7b9qA95yEMGJ5100uD4449vp7TYovW0pz2tLR1bxoc6ALQrXgGfKwFPCesbk7/6q79qvNzxjncc3PKWt2ynqtibbKvIy172ssXTsdCtArDdS9NzFWqD973vfYNnPetZbe+1b1OUy+1vf/u2De33f//32/cj4kkXwl+eg9CGvLPv2/Y020akFX9Xe6+djpM9vra/2cesrOyfx4s6tce3KqAtnrSTd3G6aQrzB3/wB639oHH00Ue303Fs//i5n/u5VvfCd8sA0LGl4elPf3o7VUb9O7VKfft+5ld/9VcXtzkkjuV+7fXJT35yq197rKVny4jlcfuN0x66fKY9gi0rticon3vf+96NZ/WH5wc+8IGD3/md3xnUgWgxfjevoaFuhFNOt7nNbRbzrH3Lsy0w4kmXyz2aTk/7yZ/8ybadKH5cHbDbloY/+qM/atvWpKEM7n73u7e2xd3lLndp++/Vq3wmbuiAtNx7b3uP8rW1RT/Qxuyj/7Ef+7HB61//+hbO9gft8AUveEErb7SSz6o8tL5qi0zas60cv/ALv9B4rUb0YrquceLHaX9kwxOf+MRBNToXw6+GbH+qikKrLwhfKyHpd6+c8iA30CNv4o8npyaREcoCUp6J34W2mtPybNOBhIV8U+E7sGoENr8gacZ16duu6CQeJwH5zi3I+5WA35e//OUt3aqULviujvQrbfH7v//7WznYdhNI2zcV6k99kxkB3vXZ5NsWWN+DPOxhD2tyULvR5vQJW860ZyCDf+InfqK1LXwH2on+66Skatws+A5P6lJv5KStatoweeVEKumRCfhMXlztuzeuyBN5pn+Lh4ZtTdXIaLwD/pMH19e+9rXtRKZf+qVfan5XB9Wgav2zKsCtP3Xb0WpIWP331a9+datL4526gdD4r//6r3ayl/pQZtrYb/7mbzbZRW6S4WSRtmQs7G7BixzKmOD6p3/6p4NnPvOZg6p4L5ZF+AiMxU4SJNPVLXmnbh/96Ee3NLrb9ZR/4rrmnmx55Stf2U65MvZrH6kTY6ZxKf1P+hyZ84d/+IetvqVn2yIePOc7EOEi85W/bYC2M+LT+EC+3+Me92htztYp8h9PKU88u3ftse9iaE722KdRO3PbRlAHz2b5m6XnZ7YgsxK185YqLMrP/MzPlNrZ2+yAEy6ciOGUljo4l7//+78vVRErVaFcnHXIbILZFrNNtcM3ZwbPzG0dSNqsUBUm7Xxz6Zpls9T8J3/yJ212zAkoVbiUOsi1pfs3vvGN7ZSVl7zkJYuna+AHv+In7eXgvdkS2wTwW5XDNoNclcpShWJ5zGMe007KMlv/a7/2a6UK+nYmOfriSkO5eHb6jFNXnA7Cz8wpGmiZuamCtFSFss2yhC/xArTwzolfhWJz/EEZVYW9zQSpg9BwdYLGv/3bv7XZouc973mlDgrtVC8nf5klc1IMHv74j/+4/PZv/3ab5Za2tKSBhjQ9y/9zn/vcUo2Ktupkhq0K/FIFf5uxrApK2wLgqr7CiytezXpZ5lem2kk1PMvb3/72xXpNntUV+lU5aTxXpbCdmFIHllZu6lee1IvTU+oA1tIJ32mPTjlRL9rj//7v/7ZVtmrEtHZSB7fW3rQfZW9WW9zw6x49M5F4UEfao9N15Fl7w7e8ViW9lT+kzjNzLF151gbjJw3P//qv/1re/e53tzDy4tQYv2ehbZlRt51NO5a+02OUaRfJq9WuP/uzP2s06kDe0tfv8GkG1cqYsq6GUZttxGtVVtoKRmYEIWWY+gJ1oV3b8miFUpggYfilvLQtfVz/9Ly7CA/dOFcnfoAn/JBP2pk+Vo3Q5sdVBac9f/vb3259YxTd/K2EhMtVuslDtzy79LrP2pKVKCsGVi2g23evCZLuckjd3uxmN2v934pld+tV0jb7rb71K0g9p22LQ57pW2ROVQDL4x//+CZP/AYHOadP6O/6T1WaF1dEIrc4daS9Wk0L8GSGXJsWBg9O66oKZ+vP2is+8VKN8fLnf/7nbStZ2r1tbuSE08O077/+679uKzP6N3riCpf7awPj0vve9772+yVO3ur275WgnvDvKqyTu+wEUA7kHoSGPi8sft/2treVpz/96W1MkzdjXTW2Wnu26v37v//7TQaoky66qz7krfpQlsohbca9tlEN+lZ30lC+ZLw0bH3GH9lfjZI2nsiveOEv9/qWccbOBrLN6pg6edCDHtRkGtlgzFQvVrjxxRnznfqlvslW/Kh3OwTIauWNX+ny//mf//nWBrUj8hif2rU0yDhjFT0EreQ1PKd8e+yjqJXZYy8A6/yarlSw7qvgaKdyiG9mzqwW8AczqkcccUT7yNostNkQp5CYtfBxmFkYM/61Y7cZ3yr8FmcpzAJ672NCs6tmB81gOb3EmflmRDjwAbfZaud+m1ERRzr44cwCm+3Ei5nAqgy1eEEVVgt3y0N+zSCbVZFfMx+f+cxn2sqHNMzgmikxA2eWqAruQR3gFnmsgqxdzSyZobHyIu9mZMVXJmiZJbeqIg2zzE6/GkXKKOWcezxCVU5bfKe2mI0KhEHTjI9Zb6fgmO0ziyj98HDyyScv5tOMnVnUbhquZqfMgKs7Jxopcx8gm21yRdOpJ9Ky0qTMU87imym0eqU+rDKYia8DVptNcsqMWaqExxc+8GNGTl1aqZKWsquDVmvHVnrM4pltTdyUCTjxxqqaFTLt1olGybc8mnmvBkdLx8y698kzqH8zpN7L85e//OWWVzyoe3VrpaEaK40XdQl4QQessNSBts0g8ou/Vbaq3LV2ntUiPCoHaeBP/zGLjb6PhbU18bvtF49m6/w2gVnLaiS1ugif8qrdWolS9lZDXOsg3NKAtFkfJeszZr+tSqYtOfHNrLFZQ+0l5ZO20eXJLLc2UBW9xkPyuxzyXvvSj5SVcrg6wEd4Cj11r09aYUpfFAafVhalY5ZZ3pOH0OhiuZWKpGMWXPu4173utbhSkXfQvQ+0Y31BPDP76hzI56V4GIVwS61ULJXWKFJWVq6SfsoHtAmrh1YxyAUQPrTJJ7JEXDPr2ox+o2zky301hFsYK8hcVeCajMI3OpwZZG1SuzJrDfzJ8WqAND/t1OqwFRPtQ78XRrtUj/Kg/5tJdx/ZGpmkz6l/MsAKoPeQ/ilf12alwvilHPQL/KG5u0iZcsY9ZUm2dletwMoNeUqGWZkwG6/9Sk/fll+y0YqZVYHUKZkK0knfJCse8YhHNHnyyU9+cjF9YYB8scpjrDKWKD/laKzTLrQHuwmkUZX31m7FVx+hIbzVIXkh06wikSWRRcZyp31ZUVDu1YBZXEWKDqD+yWP9V3nIqxVy76Wnz+rf+rDVKXmhX0gDn9LIR/D6LfmV8obIux77LnqjYi/BtTEqQGfUgaul35QonT3Q4W2zQZvy3B2oIIKN0KGgoeFHoCDvwPK2AYmCxKAIouAQQOhLhzJOkHQR4UaAUPgIJj8clDTyPtflID6FlwCmgBGM0OU1MIhSPCzTGvgg9BlXhJ93eF9KcTBoEo4GyBhAEYCjEJeLMgR+0FB5UOqlgcfwaeuL9A0Uf/3Xf90G86VA+BtQlDsltAu0GALqLMriUjCYP+95z2uDBWUnSmv4sRUIL4xOyrpBvpvP3P/93/99GwwslWdr0ijk/3/+53/aqSvqh4EAybe2w3BVLxRDNEKnS49yb8CmmNiiBgnriFA/FKVcDGpLwYD77Gc/u5U/o7KbDjDEKPwU/fAG+KXAi0fhWW6rkH6kvyhTZQ/dcJ/97GfbVgH5pIgtV7/qwjY7yqJ6lKaBGEJP/g3EthNQDtNOhdPfxf3IRz6yWJ/ipT2CvkgZkCeGQfxXQtImS2wFZJAoR0qRulFujLmlHMM2MkhaoUXxNemhzPx4XZD3lCUn6tg2knrt5iXhYDmjIvBefilZjMCVQLYxPNSjsmTk2xKYckr6q2E5o2I1iAfqjhKqfEzOdCcy9G00KfRkPaS+yRY/Eidd5at+loLy0Z71KxM/wlPy5A0dVwquLUPqm5IM+nTyb9sPHmxrIle6EEabNIapR+2+WyddiEvJlldbM4VLOaBzTY0KcV+9sG1Jf5EfWI6PLoQRP2EZUtoEWrb/dGGizoSCcmKAMZ66E0ddUPJtE0LHNiWyCVLm4tmuRh5FxuOBo4gzOMhn42bijgKvxhRGA4MN0M5Ve1ZvtiB97GMfu0p5JJzytyVRvyIDGTOAz4CxIQ1HH48CD+gbm6W3FNAywYIGWl09oZtOj30TV38Nu8deCcuGPi5zgkTtmIsfXIEtOJbFLeVb5rSsLwy4igtV4LRTWKqwaUudQRU07VrbS3PeJ453lnChDmzth/HQt42lDirNH8SrA0S7rwKsnXJiKbQqEYt0k05oLwd0bPepikTbMmOJO/RDB49wwgkntC0AlnKrMG5+oV8FfeO9CtBWdvxDA49geVhe8FqVyOaXfAjXRXiownIxTOAdJ42kj8c6ULQl9joYtBNX+KkT6YcH26Aso6uT5CH1V5WHtg1HGfzUT/1UO80IjaoEXCUf2oWlcVtMbOuxDA54UW9J0xaJn/zJnyxVWW/liIar/FTlt23NqcpA2/ZjWTv0A+Hl3xafpz71qW352zaEvIOqdLYtJtoAftDGc+o/4aoR1fIu35bdQVjOli71YWuCPEPiueKrDmxtS9axxx7btuHhu1svyijtRD0kXlUSWpn4sNP2QNsnwqMwrsJp5358Ur1V47PRCX158VGqDxNtdUJHOPGVderP1dZF2xqUPdrqJGG6/IqLN7wK41ncH/mRH2n82lbgXTcvaWs+kvVBp62Oth0lHyshabuiI0+2tClTW8D0i6Wcd7bc2KZTlaVFHsBBCrbx2R6ib4WHlK8Ptqvi3NqnLSV513WrITRTTrat2CKnzdr28cu//MvN2aJhq5CPePFdDae2HY68kE/bQtDSTtDp5uO6Bl5BGmRSZHRXjuOFU3fKFZJH4cgBsszWktve9raLMkAcbSHlQsbLa57zrptHfvpxEP5AWPUQ+QDuOfGrMdm29VWltJVh6sz7pCUemYRPcWyhkd9uOtcU0jA2ALlOdkPSXQkpBzwLq7/pY6A8u0j58Ne/jUXCyyegpV+CsrD9iSxyEIHxCFLm0nKVf/x7TnvXZ8hQ9Mlwck1ZBcmTutfGXd/ylrc0mYcmPqqh1z42107IZW0g9SI+lzq3nYpMIaNtkYLQgZRRnqvRtphPZVENi1bmt7/97ZsfpN5Tx7bCkf/4sXUKuu2px76L609K9rjBoCPrqN3O7hocf/zxTZARTISajhvhHQU4nTmDVXfQ6grPPOd9955Atf/fvlECMIIqg4l03IcePvlH4Ii/O0D3F37hF5qhRFBHWMmzdwblCMykjfcIYvfg+D5xv/KVrzSFWXzxIvi8Ixx9i2CQNBCnnMB7jp+rOEk3afGHlHfKAFy9p2Ax6JIH5ePKeW9Qi4EWARz8z//8Tyt/xiLDQ/jQkG/ppowp8I4fdswiZRzfnHKnQAOFisBPPXmf+qKUUggNSPe+971bXrxLHkF4/gY+e2g9MywMOqEjrrZob7ABMO0K3xC+PIdeyjVp+b5BPaNNcQ8SPrQYN+9///vb8ZCUmNAGYbjUdcrLPXf00Ue37zuStrChnfp0SpB8GUgBDdCefIfDkPCth7QBXXGTjqt6t5eewgvqk3/KKwgfab+e0VBf2rLvKi655JL2Ho/d+BQTRjRl39Gt4X8lpJySjmcGHEOdHOEYBks5ZSestiUuGuLbs61s8KHu+aXM8MywespTntLKwB5z+/ghvLjmfjmgAylfytFrXvOa4leyOXu5/ZKy70t8P8YYcwIORU9//63f+q12pKj2hRaX/nx9QflIwxXP0laP8hDwx4v8p/4iSxhO+kGMMhAm5c65D5Sxb6GgWz9B6jvpdN+HXtJ2r61x7imT6tn3ar6xSh7kKQgv8qP+yYfwe10gbSoGRdAtz6WAh+QTL3hOGVCe0/dAGuhps894xjMW86ccvJM37T/0TE6YiPFtk+8e+Kec08Y48VMOJkLIXf7kqckjECbtQ9jkl5EmjbPPPnvxexi0jXHomMDy7aU8oSlt8Tl+8kh2k0X6hwmEtEtOetJKXFcGMOONv3HEvX4bgwTwkDTQ8M2jCaoXv/jFTZaLmzYUA6XHvoneqNgHoONGaLjqlJBrBm5CxuxtZt1BeMJOJzZDSch2BYSB4eKLL24zwW94wxvaYKtjSzMQFiIQvIugDX0gXChZZpejBCecdAgLaZnBNXPonfjeuSekuOR1OeBHOmZdKdzyGh7EJRgp346yo0SYGU++IVfKvBl5xomZyszCp1zQdS8vlKSsJESYgjDSTHkHyhCSVvIGMZ6EQU/dCJc44JlD1zWDYwbyhP3ABz7QroyKhEcz8UHZ5tmH6AZACh0I771BwNWgpCzR9y7pA4PC7JePvynJ0pH3XLv3QNGlVPi4k0IbUKC1EcauNFMe0lKuZhnNVGuLZtfkPWUnDJx44oltpks9UwANTpTHGLj4gLRJA1fyEaRM8OvaLX/xlRHjKwgPXTAGu3Rzjy+rSFZb8Bp06yJlK13+PmAF6SSfKUtIG0pbx6N4lDiGntleH3OmPAMf4jIq8Orj8OQzaSyH5EWa+BCPcaZOfKC/nLPC4GolIGULPs62kqkvaUN4jwuEPemkk5oBrPwYhKBdyK/3obca5E9/Uf5/+7d/22ZvX//61zc5p5w4fd7qhMMe9CEzp7/yK7/SDhvAl7TQ6baN3cXu8hkkPDlJlqtH7TeQ/7TrlJm2IB4lFZ8UV/H0A8+R1fgXLjT0cwZIF0nfVXjhum0+7cVVmO47z6Gvv5rgyEx14qUd4Y1M8NG4OgH5SN/ttplrAulRjAFN9Dj+3ba2HFJGkHEL1EW3b6UfMrK1WWUmj3hPOikXoHArd2EYgTGkklbKE69BJifIEX0ChNc+pCeseN3xiLFPD3BQSWC3AkNDvZg4EkfaiR8e0070USvWVi1SfwnTbU+ukDHcGGnV1XjigArGCYNGPSQdTjkaG6SDhrjJw6j86rFvYeVRpcdegXQ60CHTybvgR5DEqMiMBn9xIjwIc4M+pd52GSsKFBKCxtIqZU7njrBYDQQc3gg59AkEaVE+KTJmoykXllMNeAZ4M/4UfcojISROV2lIXpeDtISRnu1AjAI/FmUrg2VogtBsqastAehmcAGDgXKi1Doxg7HFAHF6R7YiOYXDQM0IUhbi4jHlKX1XwEcGhuUgbMIH4sHulPVo3IAirQwJ54QJj67hK++ipEi7SzPhM6O+FCyhg1UGA4eyVq+2j7h27y2xO7FK+XGZyZdu6kGd2CrxH//xH01ZFY9izcjSTpweo36VexSOlDXFRd3ZaoOvF7zgBa3uzNJajbGyZEDuxoNunleCcOpYmayELj1pJLz2Jd9mMaPgrARlog6Fl24G2NXSB+1H2Ymjb+NDHwlv+ppZSjOdlB9IOV5daD/a2+44/azbtrUbs+mMSrLBKhulvuv0V1sbGYLqj1ERBVu5KKfU5e7CxIPVsUc84hGtfZh9tW2N7LM1TdmRh1YstGvb7RgaeE2/UFZXt7yuLp/yJw2GDYVTGVImdwfkLeTH04wBkPLHC5c2LV+25FxToJWJGi71Qrl0lb56o8hqk04cciKgE4so1hRkW9CsrIE8h2c8onFNgZ+svOqD0kBzd6D8U0Zggipyr7udF7zT50xMxcAYhXx080KRVif4Uj4gvbQzrkuLcm6cNElhLNVWOXL2yU9+cvnxH//xNqnCz7P2q8+oDxNkATr40Bf0Yel5Tll7huQ7/uEpbT/3ea++xdU/5cd7/NhBgAfGvJVaE3hOg2JE2rra7cdpM/JNXoeHHvsm+trbh9Dt/JD7KF3Zp2nQjnIoDEf5pHjZDvKEJzyhCSjbCxgZDBAKIiWOIthNYzVEALqKR2C89rWvbYM2BdFRmWY2zZYSZtJ3VOgf/dEfNSFNEHEELRdBtRIIMPm1vEopILAYLmYg7W0nlMzImHF80Yte1GZnI6jQJxQz+/2kJz2pKTLCmfkm7GwjYaCY1ScgX/GKVywOTPKYeghN/tdEEIaG+LuLbj6A0u2+awzIX7cMtQ9+nLDS46K48g8fWcEIlEdoUXTEZyCYfVrJUWS1BQOubRYUJEjZeW/gYWiaETP4mMU2gJr5e85zntPaoz3ZeIvCkTJT/36F2GynWWXtjSLhqEzGhi1B6k+9mvGWbspgNSSNuN2FeMoLpEPp0KaXUzi6UPbymNnLAE3A/3LAIwPaDKUyVP5RJvFgZZBSwpinSO5OGSyHlfjoQriUuTwwEMycyp+6118pQeRO1zFGtQcrcOKbMCCjQJ2jlTJZDcmna+QTRKHp0lLm5Kajkn17Ro7kO5nQuTpt4ZpAOvKY79nwQdbtDijl+NMHUkepA5DP7jOQv/G/uhCP/Eh7B35RWG29sfpj+6CtbsYb7VB4q3/q2pGy5GsMVbgmvIxCOZhUAvIk5al8d4e+fCUc+WpVwcTAqIFHLkrLNr+0DfG6aYyWrz6uLaK71Dg3yp/2oO+6MtD0He3SeOrY42z/NDljJdBkCl5MHmg/gXIAkxaRR2nX+JCuuons8Yz3pdq+e2M2Ot1+ReagYQXMxI5VQUfTmrDEs/pW7wx8/Z+skq/IdjTdj5ZBj30L16+U7HGdQMeO8E4H5hchqTMThD7A9d7MezoqMDbMElDShPXdg9lhAsj3D+LZW0yRNkscgbI7iOAhmAguvw2AjtkdgsPsn5lHzgyKdH1Mlv32o4IMIvSWg3B+R8DKAiGLlj3T6BNU0mIw/d7v/V5TLg3M0okATDqQ8vJbAfYBG/isUjir28w3QU359fFj9u53B53UyzWBtAnorhK5HCLcUy+5Mo6UvVkpPGWg8j5OnUsHr56TXhTP5MW7GCf8OPFSHwZ/oPQ5L19ZpW6XchRDYfzuRT4ORk8dmWFTzrZIaHvCa4vq0GyW7UxWzuz/N8sWpM1r3+4pgs5AZ1hYbdK+DGhmo8XTBsyQSlP+pL87SNlxVwepJ21OWRoorVrsDhgAqaPQyXU12NpkFp7BZ8Y/+aR8qAOrcgxt8E4ZXt28XV1oZ0lD+Vst0Q7Uq20R5MBSzjtGpckA/S9b/LRDfK9WJnnfzZ94ATqjZZD3tskxVil9tvtdV+imvxSSL873Hcquu21uNah/ecJ32o+r9tQtD7KLA4ZItwyuLsia0f6EHoNCPTIkKJgmkPRr9eg3KYw3tqWSARRffQSP4WW1stodUPQZ0MY+kwqA9mp5lZ9uOJNxDjlgpFhhgfBHHpKhxrruONDlH51uGSkzYcnt+Kd+wH2XljDS0H//4i/+ovVlstf45rdcyEzyUrnqX8qYv7HM+BjEOGXUp/4j/zMuxmj33r332qH8JE+u/PCl3kbzGtqMMJMY5Dje8KTOTSTgxSEO+GN4JF18KJ9uefTY97B7I2yPPQodrjtAZ6DwzOnY9kz6MSPL32Z/A+8oGT6aM2tE6fLDczq8LQZZDhUOrSil0ttdRADZ++kjYLPdroSgHwsjEAl5s2jCSSsDWma23MvT7ggUgp7xYgbHrLSVBjPalAGKHKGVwQE9aRKAEXje8ZdXvPNPWdqCQjkzEBr8lJsP36yCMJCEjxDGc9zu8D0KNLrXlZAwo+lQqvmZjRPGfQaiLqIAmDH2oWDKH7r8Jx5a2plyCwwUaFBc1Ke2o70t57y33O+atCjYjAwzbBRHhoXZK8asmUBhGQz4yNJ/eIHUHb74oeuqzs3CWZ3QvrVze+Z9kCotBnVW8nYX0k25h//VkH4jD2ZkbXOwYrM7iNE6WscQPpYC3igpZoSVD8VCO0WHUm4bn9W8KKm7m5drA/xKBw/6F9lkiw6lwslKf/qnf9pWkZZzFFLGIEOLwekqb3ErYfR9lKAAT9pMHOCV86zNKr/Um7jJz/UFZaTNm3GmgDNuTJbAaunKj9U9POvbEJmWcSM05IWf92a+rw0iByHtXv+mKJKdJnTIZivGZKgJAsZPZD6HHy78Qq7XBuQI45W8o3iTF902sBLkRXmRmbbpKVcz//mwPZB/4axk4B+Sn1GknZFpeCG3uxN/QcolINO0x2wZInftLGCMaSPGWnITPXlmSPF3r6yTLnkMvrvSl/DdbRPuu/zgwcmM2Q6d8O5TlmlH/KXDkcPea5NoKCO8mSB4xjOe0YwJRrOtb9qfHwVUfmh0x9Ye+y52r5f12KPQyXQ60Fnd69ARBjqxkxoolvaqZhUACBBLjzq//ZZm39HLjEDCAaGQrQYRkrsDCo10zOwRmj7CtMUK0JSGNKUH+KZsyYNBSBjv+XOrwaCLT3kx25XykSc0MygA5ZlA5hcIT4AxEvwaMuME8CF9fEZYUsacNCWPtm90Pzj2niLQTe/qIHF2J27KJWUI7glrfJulx7OBIfUaup4Je3za22z5WRkqL+Aful1e5E089IFxaBAz0Kq/1aCOlLFBXXkrdwOJLUroMCYYtqk/Dh+eQdsw846P8Af4NTDZMmUW0vvUXYAGRcB2Fh/04yFK+9VByiM8rYaElz+KnvZim0KX/6WgfMw+AhoGV0i6obsUUn7y6/so25/MaJqVVM/aBP+sQmkn4uxunq4p0FdXZq4ZFZQcbU99Jf2VnI/5KaL6nQkLWK0cIWWVq7aRNpz2hS8uMidpUnizdz4yoOuuKdBeCeqbAc3gpgirS9sxYbU845/cV88MaEa/fhuepZ17efbc3VZ2TRBaGSc8gz7r2xkTEPb969/4T7lzeQZyRN3gt+t/bWECy8QZpZyBwzDdXYRXq+C+1aOg+3bLGADeQdqHcZccGuXdc8pFWemP+qb6MuGQLV/oCZe2yAX6jNU922+tOqYdg3CexSU/8KP85dUWZHxJFxghDBJGK8MieQg9cYUNz/qcPNsyrV1KSxztVF0ZO/LsKq5+zQgx4eeghgC90BWW0WMcsmUTP/QGOoy+l7Lvse+iNyr2AeiMXWRQBkLEbJAjYw2GZmfMbERY6KyEgk7f3UMbRSwgNCjfORu++24lRJCiR4EHMyfSybsIq9AkkCzZMkQipCJ4EmclGDTRIpgzuyIeHtCOUBbGFi8z1FklAWmJZ9uNZXqKL6Rs8IsGmvwIY4MkBZfwBuGEcU2ca4LEXw0pu4R1xZvZaWkbOM34QHgPck+AG3AMbgwE5Q7JNySd+HnOu8w2KlMu8L7rwCDlWxSKha1JqZPUnfowuIA42kH4DA3KOANEvSV+wKiwImErnzqXnnCJG1oG5czYxYjaHXTzck2grzGuwTc6VtdWgllBq2LduoDd4UFeOW3axAEFxHdMZq1tlVBvVilDSxpcyuj6QJdvW5/Uo1WknGCzUr6848wM+waLMcgoxG/63ErI+7QZeQ3iJ0za9ii9GBUmSPJevNE2eF1Cn7Rqp6+YVXaIBj6k3eV/KQijPzPCGLGvfOUrm/9oWwod5SidGBWr0V8K4ii/xE05cZRWCjODIu+65Q76u3olR7rvXRPmmiLxtR+HbkjHBERWcVYDHkx+WFGjyDsZ0Mlg0OWNPCF7ja9kHRm0Ehj6tgEZt6wapn5Gyz/90jttQb0ax00QRI6ED7yqB32f/GPc+E7FuJYPzMEEBzlg5VJfSrrip1/hP+VPDzBuWvkwQdLlKQaIdOMXKGMrU7YT5yP8pJO0gAER+S9vGZthtXLssXfj+pOSPa4xuh0MdMoIHh0TGBMGaisUvl2goNsu4BQISDjC3UyLjmrGMMJE584sA5gds+fRbCm/KOsQodG9RolOOp4jJChI+OOXvAgnPXz6HsKWLAMpWt5JMzSTznIglNEyw5EfRZNOl2/5lRfLrZSDCE4Qzj3hS7E2wGZWJ+UR3tGxCsDg8iEsAQt4XIrP+OUaIYruaPj4LUVnOYQ/cG8204yPujXLmfJIXjj5UAbeE/raiA+oAzziIeXfhbjxN0g7MUfZO+t/dK9yHBg8bUFihPj4VjuUhu1lDArlme1IiSOdtAV82j7HsEheurCCRGlhTJnF7rZXYVPXZgaVjZk6xjaEliuHry793HfbTJCyCvCWOg4dV/GcB59VId/8MKiWgjqjwFDykvbogJ1y6aadZ2FTdg5HkE+zxfoZBY9CZE+4sJw6xXPSWg3CJa2UR5ePpZA4ZqIZgOI5+Qdv4obecg5/jEFxKCBWOijMoRuEjmvqYSke4+ea+N321g2bU5HIMBAmtFdDN5x+shqskpoRt/fcVk68UITJJsBXl3fo8hpYhSL/pe/wghj98gjoJt+MXCdv7Y7ytlRaoUMZzMREeNMPtTXfeFkNAe0tdMQVltIuv1ZW+Clr4RImLs9XB0lLW/OhsO3AZs5taR39Tmap/JEZvsvSZ60EM/Bs4REWL6nj8GVMQN93DJl0AvlMGH3bqrh8O1TC9xnKP/0c0I8D6SgTcoRhoU9n3OyWTcqNEaHP63PajxXagNy1coOmMDluFo+cdhI6JiKsdFghseMAP8mzK2MqMgfCi3A53lo+Y9x2kXZiuzaDTXsxaccfTfR3p9/02HsxrOEeexw6U4QJ4eDjJgKEM+v4pje9qc1kUpJ9r2BbB2FnbyLBbmbCaRs6eAQA6LT2tlKqDDZmVChzBjPpmN02wDjS08w9ZQ0f9j9TtIXzrMNLx+BlwCB4KUkUIoMLQWBmliAyI2MPuzBWL8zwS5NyhUdLqgQeZYHSQwC5At4jpJYDRZpjvJipZlxRUvGFlg/WDCA+0sUb5VN+LM3KMz8wCFP6zKTKP0VYfELZLAtl1FKuciH4fPzLQFMeeMw18Jyyd9+9Ckdweo6fsMr16gjRCP5AGSpPCr/fdbBHlQKmXlI/BhBh1L1vF3xIrx6lbWALP9DNj/u0S2HBdjOGBUXxV3/1V9t3C2YClb0yY2gwXrxT1gZ1g0zyzfA0qKoDSoXBWN2Ly7A1k2YwsuXMtwAUAmENysJF0TPI2p9vllAfYMBoy9qrfAuv3zgrXZ2qO7O5kLyoD3nkugpW6km40fIA7wysrhkMXfMO0GNQ+eCfcuPEM22Vsief8mHW0QAe/n1wrr+GFqQ9STvpdXkCg3vqycwmo5ExZuuGVUNHOnYhXPhcCQkT2hBFYjUkPINcv9I+tQPtN/y7LuW6Zam92uaoj0cRCpSx8CCO8HmGbjmGnyBpBQmrL1IgQfvVvkD81MVyEIYLLfLTCXVkt35CzmqT5DiZ4jQc8tBqnlPyyFezvGQR3rr5g+QB/W7eEkZ/INNsdzUemCwhI8lg/VPfNGOvb+mHo78jgU7yyK9bZvyTjlVbW4EohZyJIm0a5MGJeiCPvq9QDiY1yGhjgpXhn/mZn2kz5r6D0yb0V0YjPlPW4SHpdtvhSkg8zsqYfme8oCiTfWS69kSeKBv8Gx98kK3P4M1kHdnjNMT0n6QfHqSjjox76JvcQ5sMkw9yiGw0629VVf3rA4xGhkjkBnrJo3t+gWerGmiT9b5FItMYY8ZV7VO5MTi0JfVrkik/pIln6Shjq9qMBOOddqYd4o/sjeyWf+/IJ7KbnMVDxh39n4xBlzFsrFR2DB3Qd6xSaB/GYPwknPLQFowdeNVOGTraofwnHbR77MOoFdljL0DtxIPaAUmr5qrSN6gCut1XRWPxvutOOOGEwVOf+tRBVcIGVSg0OlXIDaoQafdBFfiDKowGdSBpdO5///sPnvKUpwx+6Id+aFCF3KAqyoPasQdVWA0+9rGPDaoCPdi0adPggQ984OAf/uEfGr3QrINVS7sK68ETn/jEQRVSg89+9rPtnTCve93rBscdd1wLUw2HxTAPeMADBtWwGVQFf1ANokEVKC3NKkwGD37wgwc/93M/13iHKlTadSV84AMfGNzvfvdr6VSFpaXBPehBD2rlcuSRRw7qYD2oBs6gDiSL/DznOc8ZVMG2QGUw+NSnPjWoCmfjowrEQRVyg8c97nGNlvAbNmwYVOVwUA25QR0UWxz8yatr7uM/Wv51YG1p10FhUAevxbxVRbmVv3d1sGl+K+EZz3hGC1sH5PYsDTTCQzU+W10Ko4zlqSqXg2oADI455pjmXwe+wTve8Y5F3vFalePm8CfMS1/60kYfhOmGdYU6+A7qwNja0saNG1vdVoVmUJXiwd3udrfmr/y1OWUWXgGNOgi2uqmD5KAOUINHPepRg6qIDB7zmMcMqpIxqEpLa6N4rUb0oA6yjV41RgbVYFrkoxqqjW/h6yA2qIN7o8OJX5X5Rl/9VyV7MR9pZ8cee2zLcx1MF/mDqnC0Pqc8q+LR/LplwNVBtF3R1Ub0rZSV665du9p9NXIGr3nNa1p/kZY01Y3ye+QjHzk4/PDDB1u2bBlUw2JQlZGWblUKBlWhXUwXqmIyqIpIa5/yDUkPpBfUQbuVh/TUvzoQrluH0L1fCfKo7aD3r//6r7sdryoRg6qgtHjPetazWvuH1eKHV/kjF0Pjmc985qAqgc0f3v3udw+qEdD6buSfckj9vutd72rxqlHS6hh2h3d0tTny6v3vf3+jKc2kuxzQ1o7+/M//vKXL6R9VEWt8VoWpubzjPB999NGDaqwPqpI3qMpoo5V8pCzg/PPPHzzkIQ9p8dQxjNap9qqs9Qlpa8PGCP3zTne6U5Pr/MhFbRAtsiPtlVNv1Rhu717ykpc0uvJFToD2l/ZABuvLz33uc1tbB+2tKo1tDMMD+U4WkatVSW08VIW9ybI3vOENLZz+473xAw/4+ed//ueWBpmdfK5WB5Dy6MapBkwrl/3337/RvO1tb9v6xtOf/vQmW8kgske94we/4kQ+yv9oGzDuqj9hq5LfrurS+FMV+MHTnva0wcMe9rDWb6X50Ic+tLUtfKGTenWPvvdkIvkDeE9e1MnLX/7ywW1uc5vW3smTxz72sW0cJxfJOXGVIb4haeA/aVUFv+WXzFIP5CReyUzjnXZKbr7gBS8YVENgMf1u3tWLMjriiCPaOGkcI5/SPvD64he/uI2b8q3dCUcXUM5kufYpHn1DGuEPkk6PfRMTv2c6t8ceh9mJ2rnaDIaZBjP5rmZA7IWsA0F7Ztmb6TUbVIVDm5W0XzrbS1j8nHtA08dqZmx8/GefrpkNKwdmI6xg1A7fjkw102UWwmyDGQmzBtIWDz08OnnCbCoaZsFtUbC6YTZWumaDzT6ZCTMLJB0zfmb6rZiYQTOb5qhBYfBdBUpb4ZA/98nDcqgCuG3fwRsanqVj5gk9ZfXsZz+7HX2Kd/nhbzbFzK0P2ZWJPOEDHbPKyiqrGXVQa2EtI5vZ83sY8ipOeFQeXV5zj06eq4BsebcFRdkoU0h52lLlR7msgKwG277sS1dH4qKR9OyZ1VbQA/ngzGSZJVYWZru6s9Zo5IqOJXK8qGO00e2G4Qe2hyhjM2i2MpmltJxtJlIZKSuzXWbePSuD0JFOHZBamePLOzNd2pMZQ+3Uaogy166Vi/IDadljrz7xwl8/EccMs/Zo5g0dadgK5Dhg7c1qVZcPV/mThnDaR8oSbbOx2qPtD2h7l/KOCy39wYqX8AnnnXZixg5/ZvyUKz9lpb16py2a2TN7WY2xtsKnXPVtfRC9QFmqP/1Lmkkfuvy4N0OuDStLbSZ1FwjTpb0UEgddvNqyoayyPWg16G/an+0wZIyr/KO3Utp55yqsPq4dWLXQzlNXHHmm3JUjhDbeOf1c/pW/eBD6y8GMsDTNoFol0d4g9bocvA9tcty2FfFdtSP9Uzsxs01m6mvkeFV2W31ry9LWBtFR/2mPgXrHl21h2mhQFboWXh9Bn6yRdzPQ2ptZbf3NVkRyQLv3HZ7tQGQyWSd+8kBOqWdyyztI3rRD5WP80Of0+8gO5YMH/RsP+LUiRxbpl8JZmdHm0dYvtS1OXGXldw1Sj/q4ujU+xG81yEPqSvmBdOXZ6oN+aObcap7ZeU471cac/GcsNH7oh6GR+kA3ckTelAWe5UXflB914fs1K6Tu1as6JovITbTi9IfUs/ogB7UFZZ8w0pSWfo+Wd8oefeH1M++cpicN/QSPgDZeAR1tOWN6ZDeZ6WoMV4fqhuzujkn4CB3+2p62RY5pK/JvDBWGkwY+9Dl6QFazyVJ5wKsy0T/wBeIpr4yRPfZNjNUKvepo02OPgHABwkCn0rkiTPilU7sG7jPoROBxwsU/QinvbQ+JAqeDE4oGDeEsURuI8EJBz3v8oIcuOoSE5Wo8ElKEdCCceAQdZdGSJ78YK1HQEpYwcyV8DCzuKVfdfI4CfxE8FCc0DBL8KZMMpSgeEVIEGud9PoCMMI8wk2eDL+BFOIOncCAOB2iHR37ouErLNUI9/vKdesGnZ1cGkTJfDcKmbMJzBrfRtBlFBnplw0/ZKxP5QEecxO+WM160t65g79JPntNG+SlTSoO0hFNuBnB5ShmIk/TAPT/h8aruwqu2RCFLOnjWltQL3rwTX9opR/fea2/yQDFTzwY//KAlTJDyc+2mA8K5xw9Ikx8nbBcpB/yhh5curdHw+LX8r/+gp30ZyFP/Di9gxNqqZdtjIB5armin7Lt+3bRsSaE8MZhf/epXt9+nED4QNs+jPI5COE46II/ah+tqcYVTNuoDhFdO3O4gaYuHlrKVbtqm+uP4qyeKlvoWJzxqDymv0XJaCmjhz1VcNDjpwEq8p12Jq7yky0+6qSd88EMz6PLk/Si8FyfvXPl1XdILhCF7Kf1kvrTJX+0Nj+S/CSpbkGwbZPBB8uAq/+RNF+gmHxRKaQiPtv6W8sGTMNo6uZp6EEbYvHfFC6fO8Kf8kq46VVbdshPH80pIeYjDhS/32qR+GLmDpvZDUTYpo72Gv9G4ueIRX+kXkPSUCZkY3uWJQ1NaKWNO+vKqfGwr9X2YI6Ep3mglrPQ8oyds5Ka8iI8+OZ92JXzigXvpew6fjIJsoeKvbox3jA1h04fwAK4pe21KGao3sjZGacokaaCtDbp6F4Od7OuWh/CAj9Xqtsfejd6o2EswWg3pcITBSkiHFx4NHTqKZzpraHuH3minzeARwe8aRWCU/ig/hIB3HAif+6V4RyO0Ei7opjX6bilIW5wI0lGE3igfhKUykIa8GlCWAz7RET7lGN74h3bKwXPCJY+csvesfMNX6qFLZyks9z7+SRuWo9PlSRj8pAy6gtz70fQSxjVxXZdLC0In9wmPjmtoQtIO1I9y8j6DTRfhF/2ksVQ46OYlZSBt966QMF2/IHG66MaDLv3QoFBQEHwzYYXOzPIoxO/SMjvq24rf+q3fai5IuG7YPLtPuSoTV99d2Tvux6V8R6N/jOYt8VaCMOIJJ27yF4SH5SA+hD9x1dMoL6NIOt003YcOdNuM96DdRPbxEz5X4L8az0kvcUIbVooXCI/HbntcqqyFC73IXc9JL3yKyyW/iZP+C9Jj3PuwGMwAUwyjFAboAF58d2WVW3q+8zH7nfCjeQhPAR6879ZBV56MpjuK1EO3XJIvftLr0gZ+ieOa8MtB+MTp0obRulgK4W007/I9yjMItxJdxoPwKVNhI0dDh5wgM3x7aKaff9Lv8j6ar6WQMCkvfEPSW4lffHmvDpJ+l5Zrt367aYXmaPsYRegGK/HTY99CX4t7Cbodc6nnLrzjH0GRMDqljmyQivAQxhUi9KHbqbtxgMBA0+AA/MMPEDoQGvyFdeXQgvAofHgM7xD6ee6muRIi9JJf96Gba+6FER4feScOf4pfhLz70OHEwUtoJH4X3efQhJRTeIDwik7uQZjEWw7e46dbjomHvvRy330fnl0Dz1zS9657z4V/V3SUA/rhk3/C4ClAF8yeuU/4lA1a3bj83CdeeBaevyu/8AzhL1f1J1zCCA+Jl3TxmTBceOAvDD9wTTl3w7kP7dyH/y48cwxVWyD8kJuPFXMUJIgbWgnv40WrE1YGbR8D5d6tj/CVdLt0+IHZQx/o2kJiy9Ho4B9087wcpCGcNPDRxVJ5H0XSkA91pK48r5YuJD1huzwk3dBI+XCRW96lDXEpI1gtbeGlEXgGNLp0lgLawqc9Qvjh8BoaXXqpo8TnEj7PwroGyV/aL/jI1qlFPsAFYQAdSm1kvJn0nETkt2KyvdC79JPkgZN2/EeBLn9x0VfXqefkMfdANqCVPEHouvJ3TRy8J3zec7uDhIfwj8/Qjgv4CwfCeRcarpxy8Q48d5E0Eg/Cf9qm+5QzuqFl/FF+5EZ3Qi/8S5cLv+ij7Zo0Q99z4gmDbvgOX0GeQwOEC29c0uVG6bjmPvGTR8i7QJj4hUdXLv547rHv4krp2WOPQqfSGXVa0MF0Lv6u6bCQTpjOnzgRHpw4EQCJm47uWbykIVwGNmE4/hkc3CetKJiu3onLX/wIBbOF4S/8uPc+dPIe8B2g491KQC/CqUuv6+IvXHiE+IlLeAsXYR6ErvwnnmfOOw66tJQHeOa86/LQfeaUadJxvxKESzkmvSA0+Id+d8BKXFeOf64JI27qWFhIOH7KIejGTRzxIX7qP/78IPfxDz+e+Wcg4mD0fWh3nznopuOaNip+N1/eJX4G34TjFxc6ID54Hk27my7EH6Rn/7QZR6f/OLXFlkFAJ842AnupnbRC2bOf2rcL0G1/eEwe8CRt8fnZxkApsc2EsujHCe1V9v1Jt6yDpfyWQvITXvPM7Q5SdvLhngu9lSDMaJuTT/Hcex/ew4s6dx/66le/jl/qarW0Qdj0525Zrwb0pQvJb7ctunbvhYc8d/PU5TVh0QuEjbz3jmHg1CJbQbU1v10UXoSJsuqoZqdLveENb2jfWPjeiD/aKeMg8UF9hMeUtXvyWlzP7tEQr8t/t/zIhtRtrsIGwqIB4nB59i5ltBKEQZMTB5K3vHPfTReStjDJA8hfeMk78N6zeO7FTVjIffhXPp7FdxVHHYrvNCfb0Nxna1DoJB2OXxy63onjnfs8Az9lnDGVS7qhLUzqj1/SEM89oCet1FfKiL944Dn5zDXwTp4TPnFD35U/PtyHtx77JvrtT3sR0rmC0efV0A1/deOOYrn48b+29Lu4LmntDkbTuy7Sv7o0rs8839DleV3g2vA8Gnd3aO1ueleXr254A6cfG3R8oqNVc4iBVQQDNAXQsbk+lrX33NGynO9KxIXdGWD9xoVtUwZlxzf6mNmxvPZl7y1QLnB1yvLqYLSerm16V7feg8QbvV4fCG1KPsXRFii/7eI3ZPgzaH0rYa+8FQUrZ9qHj2YdHuBoUh+ML9fGluN91H+156uDaxP3ukSXj6uT3+X45w/edZV4Ew6OAnf0r9VMh6U4kpuRSBGPIr+vY7ly6WJ3wvTY+9EbFT169OhxHSCzm5QFioMZO34+nDYzzJmNzEylMJQHJwM5tYUS6CNWBkXiZ6BdybiglDg1iuLo2w2/X2OVIugH6hs/1L3VCB/O+hE2W6BsqfORrHaUtuSEnsc97nHlKU95SjMsRmeVe1x/UP5c+rL7V73qVW1SgEHocAUnTznNDMiBrgzo0WNfQG9U9OjRo8d1DGKVYZCZRoaEE1CsSDhxxbYH308wKmx3yFY8oEysZESMgiKZb4KcJIWWe3RuLDOdPVaGtgaUUPXu2wXb6bQ3J8GB08CcnqaN2IbEEMmWnB43HPRNTrnrt+QCkAfqA7L6BDEuevTYF9AbFT169OhxHcDgz1igDIwqAd6ZbeTcQ9eIiJKRGUnP2TO/mmEgrHjdK3T9etx4wTjId2zu02bUfdewhfhpa70xccNBuevn6eORB10/9cKYyDdpidMbFD32JfRGRY8ePXpcRyBOo8RHtHaf857rhoUoGnkH3ffLQTwKCeVjlK77Xnm8aUAbUO9RSNMW0ga67yEKbY8bBspbXYBy79ZP/LpI/Xif/tyjx96OXqL06NGjx3WAKG1BlAjOO9coCZ6D3Iub+LmPwbAarI4In+81pGHWs8eNH9oIx6hU9+7Vfb7x0Rbcx+jUnnanTfW4bqFuUkfp265c+iykvlKXfV312JfQr1T06NGjx3WMrsLQRdef4pBtKp7zLuGifOT9ShAeEp4i4hpjo8eNG2kjqftsefLchXddpTb3PW4YpH5S7pznXGN0dMP06LEvoTcqevTo0eM6QJS0gGjluopB7iN2PceYyGwyGokXY6FLdyl00849Gu7R7HHjRrf+u+i2s4Aft1qb6nHdInUB3fro0ePGhN6o6NGjR48ePXr06NGjx7VCP1XRo0ePHj169OjRo0ePa4XeqOjRo0ePHj169OjRo8e1Qm9U9OjRo0ePHj169OjR41qhNyp69OjRo0ePHj169OhxrdAbFT169OjRo0ePHj169LhW6I2KHj169OjRo0ePHj16XCv0RkWPHj169OjRo0ePHj2uFXqjokePHj169OjRo0ePHtcKvVHRo0ePHj169OjRo0ePa4XeqOjRo0ePHj169OjRo8e1Qm9U9OjRo0ePHj169OjR41qhNyp69OjRo0ePHj169OhxrdAbFT169OjRo0ePHj169LhW6I2KHj169NiDGAwGC3dXvb8hsFx6u8vHaLj5+fmFu91H4qB1Q+e/R48ePXpcd+iNih49evS4nkFZ7irP3fu5ubnm8uxdV7mOH9cN171eUySt0evMzMxCiOWxFD+zs7OLNFaC9+K6iuMaeq49evTo0WPfQ29U9OjRo8f1jCjN3NjYWBkfH4peSvSaNWvae847blQxz/so3vET9toAH+iFZvjC02rKvTgTExPtGj6mpqbafZf35ZDyECe0pL9auj169OjRY+9Eb1T06NGjx/UMijaFOQp3lPgo4zEsolBTsIFfnPjxv64Ub3TQnJycbGnET1p5Xg7i4L/LS3hNvpaDMIkPMWbQUhY9evTo0WPfQ29U9OjRo8cNgK5REcRIgK7RAMJ2lW73uQo3SuuaAB0GTne1AbJysBKkzQhgHGS7FBqcLU0rYTSMfIWH1eL26NGjR4+9E2N1YLh2o1KPHj169FgVEbWUZ7Pxl19+eVPK8x1ClHgKuvf8Kexbtmxp7y6++OKycePGxRl+irgw13ZmHw204Pzzzy+HH3544zEGzErAt3B4xtfZZ59djjrqqEXeV4I0xL/ooovKYYcdtmjIXBd56tGjR48eNzx6o6JHjx49rmcQsxwlPSL3j/7oj8rHP/7xdp93UcSjcN/udrcrz3rWs8rmzZvLS17yknL3u9+9PP7xj19UusWLQXBNEKNgenq6nHzyyeV//ud/yu/8zu+Ugw46aCHE8hCXCy9nnHFGecELXlCe//znl9ve9rbNbyXI4wc/+MHyxje+sfzJn/xJM55iWPTo0aNHj30P/fanHj169LiewWDIrH9WAD784Q83RfxBD3pQefjDH14e9ahHtfsHPOAB5TGPeUx5yEMeUu54xzuWQw89tOzcubN8/etfb6sVlO4urWuDLp2zzjqrvO1tb2srBRDjZzkkbsJbrXjzm99cLrnkkva8GsQ/77zzyjvf+c6Wv/itlm6PHj169Ng70a9U9OjRo8cNDIr44x73uLJhw4byT//0T21bE4WavyvDYdeuXS3sunXryrZt28o555xT9t9//2ZkRKHPzH62H2XlIdeId8/ixAjJe/HB/etf//ryu7/7u+UjH/lIW6lI2C6E79JBX9pOcGIg3eUudynvfve7y13vetf2PvTDr3ji5Pnf//3fy2/91m+Vz372s+XAAw9sfngDYd0LL4+j/mi4ZmWj3zbVo0ePHnsW/UpFjx49etwAiIIMMRquuOKKZgxQlCnJUZ6FY0ysXbu2KeaMjhNOOKHc7GY3a8+jdLJtKsq+a8Kh55nSHSU/4cTnpO0940CcxGcwdCFs4grHiSONpLdjx472HkJfHA6vyV/SGf32Ai9Jw1X83McfYpgAmp6Tvx49evToccPjSgndo0ePHj2uF0Tp5XLPaIgSD5T6rpIdBZlSfcEFF7RvKt73vvc1P/Hf+ta3lhe96EXt/Qtf+MJy3/vet9zmNrcpj3jEI8orXvGKZhCgF2U7Cv5rX/va8uhHP7oce+yx7duHn/3Zny2nnXZaM2C8x4+47vHypS99qTzvec9rqxAMG1erC9/73vca/e3bt7erVRdw/djHPlae8IQnNH5OPPHE8sQnPrF86lOfamnIZ8pA/pMmHr3jbzvU3/7t35Z73vOe5Zhjjil3vvOdy2//9m+31RCQHhqJK457/j169OjRY8+gl8A9evTocT0jyi5FuHtPkaYQU6a7H18DJTlwUtTb3/728rWvfW0xHGXf9qEnPelJ5Rvf+EZ59rOfXf78z/+83OlOd2rGBkMDonBL6zd/8zebu9WtblX+5m/+pvzZn/1Zueyyy5rS79sGYfGXNBgHz3nOc8rpp5/eDIuXv/zl5RnPeEbb4sQYufTSS8v69evbCgTjAl71qle1OIyWv/qrv2ofpDNSnvKUp5R/+7d/a4ZKykA876Qn366+yfjFX/zFxp9vS/70T/+0/ORP/mRL85nPfGb5yle+0uIKH4NC+clfyq5Hjx49euwBVCHco0ePHj2uR1SFd1CV50E1JNrz9PT04NGPfvTgYQ972ODzn//8oBoFg2owDKqh0K6eTznllMEFF1zQwp955pmDhz/84YOXvexlizT++I//eHDQQQcNqqI9uOiiiwZVsW6uKveDalwMbnOb2zTawWte85rBbW9720E1DAbbtm1rPFSlfrBjx47Br/zKrwwOOOCAwQknnDC48MILW/hqMAx+/ud/fvDIRz6ypY+2tOXj4x//+OC4444bVEOn+cnfueeeO6gK/qAaLIN/+Id/aLSTxvnnnz947nOfO3jwgx88+OIXv9jow6tf/erBMccc0/hHR/iXvvSlg+OPP35w8sknt2fpccrkvve97+D5z3/+YOvWrS1+ykL6wvbo0aNHjz2HfqWiR48ePa5nZLUAzMybrfedhCNVbVe63/3u1059cv/Qhz60fej8Qz/0Q+UDH/hAi1OV58WZeLQAPbR+4Rd+oX3kLAw/Kwf3uc992jakagy0sFXhLm9605vadiRH0npnVcD2I9uwfvVXf7UceeSRLX5WKaxgbNq0qfzIj/xIOfrooxdXA7x3KpX0nN7kCjnByTvH4GZrk7z6uPwnfuInWngfgssHeMfJh3x997vfbasvP/qjP9q2PoUf7ta3vnVb7bCN6tRTT23xUyZWPtDp0aNHjx57Dr1R0aNHjx7XMyjMXUWaMmy70P3vf//yv//7v+X9739/MzDe9a53lfe85z1NcfabEQ9+8INbHOGBkh1Q5n0T4ZsDCj+6/KRDCWe0ODUKKOF+mI7Bcsghhywq8eK5Z5RIi7FhSxPc4ha3KH/8x39cnvzkJzcDwwfYvqOw/cj3DgyA5IlSL+399tuvPPaxj118dg3vDJrjjz++HY2bNBI/htJ3vvOdZgj5bsOP4tkK5Rhd99zNb37zxoMf6QPlEfrJe48ePXr02DPYJ42KpQaO3RlMlot3dQaibtjcrxT/6tBeDculd03TuK7oXBMsl5elcEPy1aPH9QFtmOIc5dmVEuxH7W5/+9s344DSfdJJJ7Urx++AAw5o4TPrzwAYVaJdGRHuKfFJQzjxgHHhpClKf1YPQDzhxPMRtnB4AnQp9Qyd3//9328rFn5Lg5HhI3HvxcOT+xhLjBFIHmMIoct4YRxYOQkYNjEOfJAuzT/8wz8sP/zDP9w+9nb0rlUbKyy+E8FjtxxDP2Xco8eNHdfFmLgcjWtL+9rEvy7yBaFzXdEbxSjd6yudfRF7pVFhIDLAqCjOc+65vINchQHvOBgNk3fCJnz3vhtv9H3iuXrPZWDs0uym6TlbBrr+nrt+qyHhkk7ixp8fSAuSRsJ047gmXPwgvELicLlf6gruwXP8uvcgTMItdxXefa7xA3zGD/jzg+5VmG64Hj32ZlCGtWVK+XKIkpyVBXFGFeruc/oMZR+W6uvgPv3IiUzufTTNMCDXPFshcMqTj6atqjAqXvayl7UPpt/xjne0j73T/6QnHn7QgdAPf+C+++x9Nw/4ZXz83M/9XDMsfu/3fq/9SrePvV398rbTq3yMrq9389W979Hjuoa2lfaV+7T/1dpdwrpqt91r4ubaRd5348DoczDql3CBe3zwDz9dB4mT5+59F93wSZMfunFdhE5c/LoIT+AaGkkjvC2F0fCeM+ExGscz/1Eek37i5B6698LlHsgtz10nfNC9v7FjrzQqMiCqCION5wxGnNm1DEK5GpgglefKqdw0AGFUfuKAe/7CdGnEgTB4CA3P6JgFFAY/Gby7tIU3SAvjvWvS66a1GkIzcZL/dAi8hTZ0eXCf9+Ef3Mcf0MrspXvx4lL+o1dwH6AJo3mKPyQ8PoQLP+hFcUqYpCG/3XT4J55r8hLXo8feBm02fdDVc7etrwZhbT/SNxOHTGEQdGkkjbjgsMMOa9uhvv3tb7cwXGRhjJovf/nLLY7+Br59eMtb3tJOlPq7v/u78tSnPrUdW3vEEUe0+OLhidwQDy3fVTiJCvCFVviwwmAlwg/rZQUlYfRj9/jcsmVL29IlLdvDbMvyzYmrb028990IuuJw+AnNHj2uD+h7nLYWdMevleB9xir33f6XuGhDlz6IkzFZW/eMVp67GPVDS3gudLtjZtJOGsKEdsK7z3NoccCvm2byhEb8hA0t8Bx9iAwJXSALliqH8BA+oPseki5auaKXNMA1Dn/C5Rk8Jw9B0nQVx33ylzIjAz0nTO69S95uKrhqi9xLkApWuV/84hfbUYqW4M2Qufp40Xntnjl7kPn7CDADFKhMtPipZM+ZlfOcMGnEqXzvRmloIPy6DUxjdeTiueee2wY08ez3/cQnPtEGUOkuFbfrINflYCCWjqs0hMcXehCBY4C3F/ub3/zmIv8XXnhh26vtSMik6Z1ryiTpf/WrXy2f+9znFvkWV14yM6nMXR09qbxznyMe0cOLq/xTSj7/+c833sJ30sq9WU31aS91DDB+FBP1+t73vrelJR3tAA+f/vSn275r7QMiBMRNXfbosTcifRa0c05/Ww36rP6Rdg7uRwdM/YxLH44c8BG2bVb6mr4jTAZCsutb3/pW+7YDTXHJBfLGh9q3u93tmn94d9X3fVNBwRdWv0PH9c1vfnNb5QDvpAEf//jH27cd+PDL4BCaWR255S1v2b75+Jd/+ZfmHyTcv/7rv7bfq5CH5HHU9ehxfUB747RF7Uzb5ox/H/7wh9sYtZTTV4zB9JP0R2OW/mJcFtdYiy56oZ+xzPNZZ51VPvOZz7QtjOlP+pjx2TgpDVsSow8ZJ00S2EooTXHSN1w9p0+lj47mLelAN7+Qd3j0Lg4N7xIu/oB2nHCAt/ARpIzQyb10RtPuwrukk/Q9u5eWcv7CF76wWKbQ5a17DY9JD7o8LuWvPkOvS6tL76aCid+zvrwXQiVs3bq1vO51r2vnnus8BiWd89WvfnXriBoJP8qr89sNnMcdd9xiRWpQqcw8g4FY4zrllFPKwQcf3MJrePyE6zaKNOqAHzqcTv0bv/EbzVD5vu/7vvbu5JNPbjN7d7jDHcrhhx9+FRqhK41RtxIIDGe1229t0NWo0Ux+ciV4DLgEj9Nf0P3kJz/ZzpeniN/97ndvs4TyKb+hgy9xfu3Xfq0ZcT/4gz/Y4orjZJkPfehDzTigkKgHeWTkKHeCS/pmEF1TPurH2fI6s60K9lLnHSTP9lf/zM/8TFNwhMOPerfNwhn66vWjH/1oq2dpyw+BydCg9CgPCopOjbbraJ316LGnoe2nr2fA+6//+q/WZn07oP2vBLKG0uAEJP0YnUwWWEHIZEnSMdHBCBeWEq+/m91/wxve0D5ytnXJygVZYCLBtwru9Z+nPe1p7dsLEyQMBCsTPrDGN+VHX/znf/7n1jfvda97te8/bFliZPgdC3KP0m+1wclSFBv9VhoMBv2dHAITGfqy37XAHycPtjiJKzw/H4qbYPC7F3e7293atx3ep0zxDX3f73F9QtvUD/Rbzv1f/MVfNOd3Y4xRGSP1E1fjlx+X9LstvjdKHxX3V37lV8qLX/zi1n/ucY97LI5f3gkjDf2SHvTKV76y9WX9C0wg2poYA0K6xmRjs3vjtXGY8SJdMqArI+JAOvHv5tE9JGz0hYT13I2TZ/cJk/gBuonjngwgi/AJ3XjuE44LRukmvYRRjt1JSmXH4HrgAx+4KDe8C7rpJY/KPbyasCVT+edHPt3nfTfvoZ37hM39jR17rVEBGpkPFSmbD3rQg5qiTLE2WFoO9+NL/O9973u3wdOHjTpnKhW6V/5RqA3G/+///b/WyCilqXDXbnzIfRqsBgQa60tf+tI2k2eg895M3H/+53+2H2066qijWjjxk363EXJJbyVQ7p0E8wM/8ANtoJYHDTiNPvz5gay///u/b0rAwx72sObHSBCX4mAgd6qKTiVugIaZwn/4h39oeXKcI1AaHEPpxJif+qmfauWvvFyVv60J7v1i7s1udrPWkZWtVYrXvOY1zeiTRwYFo6NbDilDnfUP/uAPWvmhyd/+7de//vVNkfjd3/3dxbrn1LMPSp0e44e0KEi2SUg39ZNrjx57C7R5bT/yx71ZTP5OS8qAuhwY3xQFbd+vS4tHqTDQ+XCaURF4Z+XPzKbJDvJJvyIXrCxYkZB2DHTGCeX9IQ95SFN+HP1KRlil0AdtgdKXMyMqHjkgDxQp+SGjGRzomsTISqMJCfKaUsRQ8cN7jpwF8Z0ERUb5XsNgre/KIzlEhlDMKGVve9vbmiMnyG3yBuQ1CoS47vv+3+P6gPYap92Btmassq3QYQaOhTaOGZMyZnlmfGvX2rixVnvVp5yipl/qy8bdyAH00ZaWq9PhGCh0AOHB6uI//uM/th+jNLHw/d///S0dfdN4q/+aDDSRYLJV+qGXPHBkkisZwXXzBt38unrOfeK5Cp/nrnHhCnkfuDdZYjKT0eNkt8A76cR1kXeBZ7SX4je8kEtkm0MfIiuFSdwuzfAc48K93R/0I/VjgoWfcOA+z+EBQs+7Lk83duyV0jeVoJJY5pRaCqzO4qpjMi4omzqvvbbe6WxRllPRaWzodSvZ7JkBK4p5MBqve5/GFvDTyMykBZ7jQHjphkYXnrv0loNBWxoaOSSOARTyLB3pdmc9vTOYP/KRj2wKgVmMlEPogXIQTlpByoYSk73NhKZyjyMw1ZF0wgdjhCHkY0uzL2ZPlHcXCesqzZQXpJwIGXUvTWlzD3/4w5sAfclLXtIEBGWFYiUv6id569Fjb0K3XWbwoQww1ldbpQC/82DlzwRK+o7ftPjlX/7lRfmjvyYdExo//dM/3ZTw+DEUpGlmlDxg7Ju0cbKSD6Ef/ehHtwE+Ro8Z0d/5nd9pq5XuGSRWYIXRt8VxOlNmTvVXR9BSfLzTb9HHC0Plr//6r5u8jtyTBv58DI639F8TQ89//vMbDbKHcmQy5Zd+6Zean3SEk9+uTKas9ehxfSLjVcYo0BYZ5SbyootwxkfPrvqtST3tNeMuY0S7ZoxYFWQ8R5Ht0gd++nlXVghDQfZ7LkkPD+7JBsa3XRPiScv3TviP/Em/ceWkLW+5z7vwIh547sYH/OVZv4TQSXgQjgvsSvjsZz/bJi9GaSbt0PCc97l2aUHkQcKLy084fgkfv9AB75MeeJ/wJkqtBtnCFggbJK0gPHTTvqlgr8ypSkjjSMWmcvMDS7YwZT8xFwVbxZolM7tmxUCD1cj5p+LNbnMqmrVv1ULjTnqgEZllo7RSxp3xnobRbTB4cJ93+Mjg7krhtbUotL13FV5cs/JmOVZC8ukKOj7ao8aDQbWbB3CPT4q4Adz2geztDB+A3mhc9IXzLnCPXlwX+MKDbWVmVs28SNMMgRmTlFN4cq88pJH645f0hMFT7gPvKSFPfOITW3tQhyDu7ihoPXrc0NDmteXIIYjSod+sBHEZ/MLm+wag4FtdED99mSMnGCEMB9ucgvQ7s6e//uu/3rYXUtL1I/Qp/wyCGCnCMyRsh3IS04te9KJmxFgtBKsTDA7bJYWl/KNlSylDg8FkyxND47nPfW7bugX6r/DKwvZFq7q2PyQPrvJki5MTnyhGriYRrCp735VVrpEnq5Vljx7XFOl33XYHVtW0PdfuOAXdtpp32qhVPfqF/muFwSSpFQV9I33AmChu2rZ3GSchtPV3Ybr8CevZ1kQTc8bgfLfBCROeMsbbvmjyz3tbqe1SsKqZ8TXhrCzSrawcoom3pA2ewSqEFZb/+I//aBOLdiUkfZCWdPBhZdUuD8ZFF/JrZVR6dDphhIcurUB+rLzS22yXpIfQCcJjrrmHM844o61kMLzEjb6WMrQDhP5HJ6Q70dcSJnVKjzNJ/d///d9ty6jyBmV2U8OwVPcyqCyVofO572L0GTQy4TVIg+SP//iPt6Uq314YBM2qpZLBu7/5m79pjcVA6bsIjRU0Ep3FDJwB0a+72idMQTbTlo6hsWd2XeMLNFR8p0Hay2dmMD/2xD+dQnyDsg6wEtCJAAg8p1OEnmf0u+HCqwHf/k2d4hWveMXirJ644uh4rqNCC0IPLeUsHX6u3fD8CBLlZ4bRypGVCrQJ0IRFN3kC8XIP0hCHf8rLPQfKN37yITx6XML06LE3QV9JG+WC7v1K0N7T37voxk8a3bQg9/qNd+lr8U+4yNvl4ucZuu+Wugae40bTBf019/ox5Dnh4oLcR1kIv/jv0eP6Rtpfrtqfdmysil/GLc+ucXlvayBjIOPjj/3Yj7U9/yYhhUk4yL000ofAPT8u/br7HryjAKdve5/+0g1vbKbn0I1socYP3cW3jVY3KdznnHNO0yF8x+Gd452tntoahJ48g34sf74VswrjcAWrm34Nn9IeUMDpRgwKOomVSJPAya8t27Z20s+k7zsuExW+G/U9JXTzYDLTNkoTJr5XM4GKdyfXoRl5Aa6MGtur5UGe6Xq+Bnj605/e+Fdm8kR3MamCvi2ZJkhsXQNhhKUfiiuvtqQ9+9nPbnxnsvqmhL3SqIA0+tynYuLXHUA0EEq7Sn3jG99YnvnMZzbjglFAaWdp28sbw8KPKGnwji9kgNgDbBlSGqxNDci+OQ3OLJuOYfuPD8ZZ3ngQVocd5Qvwgz9XHcyeYqsnwmrYrjqxjxlZtdk+sBLQT57dp3N0eegq1114ZgzZt/irv/qrzYixDSph0UKTkMssJSTNrl8QXnKVH7RsfbJP2uwl+DjNdxw6JKGEXwj/uXZ5FoaxYGk3eZJO7sHMACNPvUmDf7csevTYm9Ftp+kDy0HY1dp19323nwR5Dq3R97uLpeLxk+YoRsPmuZvf7v1qPC33Ho3V4vbocV1AOzMucoHt2MaefM8J3T7oqo3Gz1hp94OVPt86gG3Exln6AKCXsbVLJ/cBPqzaQ9JxTVzbkH03ZYuy1cvwnrDJB72EEk8h9g0mxZk+RffxfYaDYvhR5hkWDArvTMwyROgX6cvywIgwsUgHsyJqpVEa9CkrHWB7JEPD5CN9TBzfxeLN7hETwsqMHiYtzmQv+nikA4DwPvb2ja0dKL7RlB5nVdYqRyZuY/iALdQmQBkEwopH96MH4dMqjPTlgzFjpdVWUTqU70iBcSGe1Vk0xOfw6WANE9s3Naw8mu2F0IAonFFi82yJTANxssiznvWs1mF9EGjJXGU79k1HFtZSo4aigenMlh8tq1sqswwGrGH7IHVGSrH9iWb7NV6NTmNzRSN8AL6kkQ5mb6OOy1iB+ItvuTPbFFZDOn+Q9LoQJvQD4bp+Oq+ysaXAPk4IrdE08MiaJ2jMTjC+CJaf//mfb6s/OjHhQgAKayuSk1xsZbBVI/4MMsaGjzpH+VsOBJDlWPR8oOYjVYaQ2Rz8MAZtqbIf++ijj2510a2HHj169OjR47qGMcZYmbGGQm0HQMZGzmRmxkhKuInFhLc3nwJvXKRToEWxthXKViHKcpTf0TF5FMZXBzIYGznbjDirAJRxirlJN7wYUwFtYzOILz3pME7MrOPXNkaHPPjwm85AwbYThOLv2yvvjPH0KydMZdsSpd6Kgm2ajBK6lbD0IIYJHkz80hXwpQxMHtLH3Jvo9Y6+ZNXGt1WMD/TQ8Z2YsMb+GDLGfkaDOrAq4bsSW0Nt01QXJjhNKMtrPtI2yauMnvSkJ7VVGTqROL75olNYPcnJlk4VpQuqK9vJ8MmIAAaL8lQuDBg80jvRxLeVGXzelLB7Gt5eBI3fzICtQ+lw9jKqPB8eUjY1Hsp9lH4dg/FgmSrLZsJQ/jlhgTLMErUkR9nvQofTIWzvkR6godFFAIBnHVbawCjRYHUSSnKAdw3SHmYfea0Esw7ohs8IJ+nw74JfVxC555eZC/lgCNgjaLkzAgYd+QvfIH+c5VMGl9WgrrPHkFMeeJI/go2RlJNc0CZYCE3LiITWKM+jwKu6YITo4FaeOAKF4Cb07PUksAk/fCd/3bro0aNHjx49rgsYy7gg46wxhx5hTDQJR0fg3JvJN+Zl7AYTl5Rnk5XGLmOncZbuYTWfwZHxLGP9cqAH2aJkXDRGUqLdc465ZTCYObcCgHf00HafsZJOEP3CDg3fenX1AHqV09Yo3fQZ4ZIfdBkS0kGbsm8Lk3Hbyk3gnVUZSrsw8hl/aVG8XZWpPPkWU75yUlzKQXn5/ouukZUKOh2jwmSyFQRh0UHP6g8jiCEivHoCB0j85V/+ZdMXUweBulE+0dfkNfWefOOXH/1DOfs2LO1BWcoDumispu/c2LBP5lbF6hDdhm8mXIPXQVi6Oo6O6qpSNTYz85Rj0NjQUfHCudcQLPWxODUanUNjpYSzaM0AEBJdYSKuBpkOih6XhuQ9K903GyxfEJ6C7QMhH0GG3nLAmzDoBmikoecqr/jIM6QT5OqdDmC/n32RVgHwKp4w3Q6gAzIOnNzCALHdyBG6nGedCR1lLi7DyYdXjCgClbVvhsPsgPJ3brb3qwEtgpjQtdfRjILZDXXh3qyPWRI8mIFQNjFslHePHj169OhxXcLYyBlDjTUcmME2m22bj281HRNrbHL1zN+phWBMNLNvK7Ix16ScCT7KJ2WWsmusQzs6xUqg69hV4XddbAsypttyY5u2dI2leMnYjm7ujZXGTi55iVJOlzCm5h1F3kSre/EyztIRKOt0JzAe063s6LD9xzal/HiuXQfyaVWDXgD4oMeJL030la/jb5WZZ1uM0KF/2Kokr4A3YMzRF5yC1dUJ8ejZpG33SHv5dxKXFQ1lbhu6CWc/uGllx3cc+QA9dNSFuKFP5+FH15Eu3uXZSpNdILZLuVc/9J+uTnZjxz5pVKggFRolW8P2RX5+F0ID1XAgjUCnoOimo6ps8dHi0qDR8f0FC5whYb+gRu2YtvzGg3CQDpAOCuiHZmAZjOBhSGQpTMfQIC2nhd5y8F5+0onSwKXpmjwJw2WJDyJIwp97ZaLjmJGwNYyl7/0oH545W8OcAsPpjASfe0uABIgw8uW0CALSR0rKT0c2u2H2w0dQ9lJadlwN6MmXdJQRQaecXBmOOjEBQOj90z/9Uwubjpt679GjR48ePa5LGGsypgbGX+OPMbE7VubZjH0UVBOVtmIzACjNZu+t5NveY0z2jlFhpSNjdleXGAV+fFdICedsv+GMlRRbSjIDI9u66UrJAyQv0sBvdhIIR4/yzr382T0A4oenjLspD+M/fcI2JN8smIBk3Pi2wvYnqzDoxAihN9Cp6F8Zu+Wb4WHSUt5sX/LRtd0oyslqB70j5ZPTLDOhqz6iQ3hW/vQWftLhwOlQJnxtZ8q3pvJqxYghEvripZzwCtJAm0EjnyZqrYgw4GxHY2SqX3ofXTPlfVPAPpnTGANRplWYDmEPHqQRpCGALTwaiYYWUK6FSeOximEfoplw1r6Pi32n4UfWLCvGaImhgo9R4Alv6XTAwrdf0kdTeGStWyFwUgEaXZ6WggYuHzoPJE+uXQFhJUYnzQ9DgbylPAJp6lgMChY5w0mH5p+8gXudTKfIczdf4qBPuTdDwfjygbxZBacv2N5lm1Kco+3yg3UrAb8cuqlj4Jc0fdzO0FBHyoC/PEZg9OjRo0ePHtcVjH3GwCi/gTGKX8ZG45FwGdeNW8ZW4czaU4ytwJvJd6qRCTcz+fzoHcZv/onfHbuXgvHZuId+xktXaZrc8z5jLlr8AX2OX8ZbW534MRb4QfSm5NuzONJImICxwLjBPz3A6oSx38fiDBsrAowmZQBo4S+0XT0zRGxPYog4XYpOhmY+AGf8RC8x+djVufDmXcqPgULnUkYJY9eEbdS+x8SbXRZ0PYaM7yEYPlaRAvGUSZDy9q0tA8qKFF2EoeJAH7/v48Pu7s6Wmwr2SaNCw9MYVawKS+dxYoCOoaFrBMIljFly1mO+X/A+23YCs+g++HYkGWsYXdt/0KCs53uMNC4KN+AlnVmDRte1Cwq12QcNLx/vsJBHwy0FxozOSnEnrMTBv3y5T6e3yuJ99zSpdKLw6sqPc4a97Utm/VnXyg2tQL6VQYRQriB+wgqXmZDnPOc57Zg8HzYpQysL9kVaXTATox4sNwajQgnkRXmim7xx4c+9fJoFygdi4S310OPGDf027WIlaA/pA9c3ummtxhcII85o2N2JuzvAi4GRrLmuaK4Gae5OH8RPV/YuhRuK56XS2d20bygee+x5GGuNw8alLjKGda/GI1ftI23E9hiTiXYuOB3IKrxvPW239lExfcBH0b4/tM13tbaV91lRwJerPhg5RDnmbLuC6BuJKzydwJWc0CfdQ/qxMTd+EB2Cv3vXpGc3BwXeZKXdISkz8elNyoD+Q08D/jk9K+VqTKdP+C7EbhH05UGZoud7DH4JTz/Cq1Mn0UGTDiYM2J7lBFC8Jv8MOpO9dD2rRdHz8Cp9utooxKd3BLaz233i9CcrHniUblYz6IvKAM2Uz00Be61RodF3G3I6gavKj1KhklWmSmUUWFZMA02jYx37gNhRsjos5F13YEsnyrs0QGFYthqt+/gLJ60o+oCnbpjw7WNxRg2r2MpAPtDO+5VAMSdw5I3yL063IwODwlnPlgttawrwKF9RukcbuKVFewudsmApr1vmIGz83KMl/eQTCBBbn9DKr4bGSVeaoI7cs+bTQfGHTsoe0O4+S99zaHqWf7MqBAY64SWCpMeNF2Z/tHX9XTsCbUC7yRXMVpl9Mlum3aSNuE/7SltOHMh9953w3TbYDc9fuvqn7Q2QtLo08py0rYxacvedUZcftMB1NM3Q4d99hjxLm4JgtdCsmxk/fRu66YRGePWc+6CbdsLnCq65F9dqrNXI1MtysE3CDB/ZIV7S4cA15QDhAXLthkeDf/y6Ybt+8Ye0laTT5SN+3Ti575aTa569C42Eg8Trvo9/j30H6it1l/oGbcW4Y1zK+yBhXCnTjHzbnTKmpg2CuMZLegrl2wfN4L3wdArpBu5H9QzI+AjoUXIzqy9ceBTOc3QDSr/n0AqPoZX2LHz8EiYwgWilxQlQ0jS+CyuOnRaOavWtQeQDXuQDHU54sovRYdIwfoAv+g8Z6330Ctuw/YCmlZ7uN5vCo03n8j0swyF5k674oQ3SsqOFQUdeJo+gnMNjEBkxSoe/b2itPqVtpJ5uCtgrc6riRzunyow/RTIdQIW6mhn3C6xOOvCxEoXDzL4lOA2ZYm7PWxoKOvblZebccpp9cTe/+c3bth3+rFvWqB88saSlsRsErYhorJ7R0HDS2fHJP403PEtX+pQcsxUUcMaQ8GmcK8GPuOgUfiAGf4SOrVSWBn34Zf+kb0ackETZTvmhHR4gHVgj52/Pn61dYAkwHRW8jwNx0nkiKAgaShteHvvYx7Z3wnmfOiNApG8FxawMZUfnl5ZOPIrwF54h6cbf1UyD+GZhpCetbpweN05o8/bY2iuc/gzajee0ATNFvrmxpYDM0Ia0kaxmarscv+49dO/T3tB2FT/vveNPWbCf1jHRkPbqffhxlS4H+oUleLIG3cgB/QrtDN7CixsZA9KHLo95L200TRR4byYuciDlI37yEj8uZdTNvyuHD1fxQPiUI3/py79TW3Jcdeh2Hdgq6YQYe8ilSQHJu6Ql//y6aeadNF05eUMjeeLXReIIF3qcfLtKB1LW6GRc4cK3+9SRsMKJi/fwFxqJFySud8J6lzx3w/XYe5G6A/UM6k5bSd1yXcTP7D2jIt87BGl72kdo+37ThCOdg7/42hoZ06WvzfPT77yHtP/QojPYGm52Xzj+HL7FSXv27D0nTQhNMqI7SZBwICzdKWBQOIWKHPAdhX5OX2IM2BpN1/KxdY5klX+6nAnb/KK2cd3pT/Quuo349Dm6nO8X6GB0LLpZZDn9R1k4OtcEMN2PI//pS77txGvyZgsV/c4744kdJHi07cqkJ73Ie/UG+YbD5C1+6B22cKlLE1x0J+mhY3Ipv3dhxQPv3TK6sWPY8vZCpFOkU+XechJrmOKcDqFh6YS+ETAbbn+bE4t8MKxyhfdFvhMXAB176Si49uwZ2DVQqxhoaAiOJ/ObF5R0ewBt62GcaPg+PtL4NTwrA2bndXDQQTTY7qCUvFidMGvgw2XChb/3XUV+KQhj+5AGb7UDjzqm/OERb8rCx0aWT7sDFaGi8TNgQMdIusK46hj2BtpCplwCwogfGhCa6iNxKWtmHS3fWvoE/pxwykWZpA4dN0toEAzgvbzxCwgzxp29meo2ablyKU/ljHcKjDgRmj1u3DCDRain32gTUUA5bVx78V670zfS5sEAIRxofwZM77WhtFPg7zlxvXfNAJM254oOHsITPxAOjdBN+w1/+oar5zhhMrijw4nTzWOUkdDVT/hlsDdI49PsnS0E+pd4oYkvz+RRaIif9NCD8Mq557wXF1z5SRcdaSq3yIzE6br4o0mGuoqnDCPTuwh/QfIA3uW9+PhJPrnUDz/vheWXckpcYYXxnHIWJjwnHe9S9yAc2Rp6/EMrdPKsntM2QZ7RFjd+PfZeqKO4tAdtnV5hTFe3y8HEl7ZtVwCFOu0CRunSZew2oIcIx1HWbZfKOA5dXUg84YLQFoaeIwyZqX1yeNX2ujJSHugzjF1+2i8IZ5zNtmr9KHkli213FgbIM3pJvk1lYNBPTFxSuv2AnTIA/NKdfG/quxK/7WGiiOzwTYJy4oee4+PpXfQ7hgUe6HQmM/GKB79fxdgQ1q9k+20tqw7i0+ec9CSesrEVG2++06BD0X9st0KPzuhH+RgxVlXwSX6amObHgPnUpz7V+HTyljpBw+94+TVufDid0o4UvNHbdufUyxsLxmoB77XSLJ0kDRY0fkqkxqwysZ9OogI9s8pZjBqY1Qc/dqcxCRch7llH1zgMrFY6KNEgHsvT9gRKPKU873IsrE6m07G8hZGuDmowFk8H7PImXR9LUaqf+tSntgafTiufKwkkEAYN9Cz/yZ+VCQ2bMHDSklMOpMmh50pA4CflFTreuXafWeHiyQ8/ApOljq6PoZR98gIpR/Fc5Tl1MErfNe+UA2UCP+g5WpcA8SyMsJYflWW2q/ELjTj8mAXwwbb0Q9+1x40XDHuDrh9Xsr1H+9KX0h7T/qxU6Gf8CHr9PO0yGG0v+hcIszvtSJvUDjlnlhvkTVQsB+lFJjDGbWs0CeKkEHyitxJ/8ug5/TvhEw5tdKwW5PhlyutouKXgnT5HjnV56CJ9MHkgX2KYuKc0SNNsX75fWwr2NDtO26wiZQld9NDBR9B9Dt+p51F086Y+EiZ+IJ3wnuekuxTQFN773WkTeBPONWnk2oV00d4dmj32LqQPpN6yUm4MG63PtEmTb+SRcZiin/YpfNo3uoF+SM8xFpNttnyaic8EJpr0FP7G54zt4avbxo2lJkHREtc76Sa98Ewe6cvpt+FLW8YLXSN6kPDeeydeJiPRDx/Gedsh8Sltk4CRFeLSL8gaegw9TJ6F6eofTouiXzCKrDZk8tEKpzKkmykfNDlpWXGw1Uo5m7DEs3LCF71DOHzigR6VnSf0CE7aysvvZNGtlLk0+PnmlrHne1FGijJGm16IT7ybDGUEokk/kS465PBNAfucURGE7TRg4JeOlPd5pyNxGod3GmyUDBDOfcJD93mUl6Tbpe9+lNcuDctktkjYb5hZfdA5dK7VoJHqDBC+ocsjfzy4ct3y8N7zKO/eRQjxkw4a3byGVgQSjKZBqVC+3TLwvstfl5/QSvilFIHEFxfch8eEBXGl3ePGD4LabJdZIrNNaZdc2oA2YlAzS2XAtQUqbc2MnWV1gyGjmTFshs7EgoFTm9O+9EmDlAHP7+CI552wlucNpGmHBhyzWwYxK4boG7AMlAZEM2kMjm7bNfDxJw8c5IB2+oild9skKSyZDbUXW9qQsOjJUwZoioeVVafM2JNt9sxAacUxM5rybXCUhjLjbzYzJ7KELmNf+uIaYCkI+DS4e88lXXkSz2qu76t8x9ZdfRwFo8Lpd7ZOmhBRHhQI9JStPKGf/m/yxqBtMgddiog8KD+zgMrKYE+REJ+/uvvoRz/aFBD3JijMimbyI/LHvbLi0MALxUp9ySvIm7rEI8XB2JHfGtK+0NR+MpnEqUfKJMPJFgvxhZWHHAQyKgN77L1IW9QWwH3g3vvcjyJxQXz1nX7GZfziF9kD7rWjxPXsPjLPNeimnzRWSrcL4dIGE270HvDpWbp44fQF0Hf1HWGsWMBomeDZPRriei/f3XAr5aubf8gzB/jFw2gc4d17750rP3x0w7pPXSS8MF2+hXGf/PKD+IPw0lUOrsLdVDDxe6b79jKkclJBrvy4IO9VaLehq0xI+NDi7z4NKXH5uar4+GtIwnt2n7TAM3iXhhYa4D5hvKNoW/YzuNmKYFDzIVYaLRruV0P4yD1Ii0Oj28m6DTj8JT+exXfPP+/F10lCpwvhhemWR2ilw/KXj9CFhEk63TTxg89uubsmb64c2uG9i+6zuDAapseNE7bO2W9rtSLbCNPu0744+1jNmvN/3OMe1/wodr7HsNfWiiYlnLJM8WOEUAwBTUaEj45NBFAePZvVskRvNkzaZie1T/3cR9f6gHeWyc3ucZTPLOtbOc1khhkuKyi+rzr22GObHMOrvdeW+BkG8kqxR8MKpW2BlNr0jfS19HnGjZUPfMqfPi0vlu7N0mVvs3LJ7CmjiRFAkWFYpL/ZF23FQ7798JT90RR2M3FBylwcUI5WkhhzUSyWAoPmLW95S1u1pYiDOnHqi3PiI1NAvSkL2wkYSAws34z4JgP/jBjfmDE0PvGJT7S8mCn0cSaZy3hjPKJBFlsZMWOsbORZHWsTtoxZ1VXejEJGCyOOMaI8tCe/YWRWUpsRRpth7OBb2Wo/DBu8C68u5Auf6hKfjthUXlntTnvtsXcjdaS9R86oZ20j1+XqkX/6iPs8iwO5kmPaJPrutY/0cWnob8Im/SA049d9J57npNENm3ddeu6F9S7PcaEBwocXwFv4D13PoR96nuPEz33SiFwT3jXvlFfCcvovP2XkKnzoSTf0ujIq+erKF+CPnrihkfggPKAbvpIuB7lP/ORDnPjdJFAzvdehVlpzUCtp8b4Ouu25VlJ7Trg8e+8+YVy78WujuUp8cB86CeuKVvy5hEv8+IVGII3wAVWpGPz2b//2oA7GgzqADr70pS+1uJBwrqtBuhx00w2frt5X5WaRR+i+c5+0u+9hqfBx3Xjd8LlPegkbuI9/nrv3eQ/840bfrUQjcSDXHjdufPOb3xwcddRRg1e84hWtv0HqvttWzj333EE14AdPecpTBjt27Gh+733vewdVmRv85V/+5eDiiy9ubagqhYO/+7u/Gxx22GGDqmw3P3jrW986qIbD4IUvfOHgrLPOav5VwR5UBXJQle9BVRhbX5Em/4c+9KGNrwc84AEtTFXwB9WIGZxyyimDZz3rWYM73/nOg2ocNNpw9tlnt/Bve9vbGs/yUpXeRudJT3rS4OSTT250q/ExqAry4GEPe9jgp37qpwZVSW68pH90712rQTH43d/93cE973nPQVViB1WhbWGURzVgBo94xCMGVfEeVKW3lcuZZ545+KVf+qVBVdgHH//4xxfp/O3f/u1g8+bNg0c+8pGDl770pYOvfOUrLQ5a+OVyD2g9//nPH1QDqeWpKvgtD6OuKuuDv/iLvxhUI6vdg7w/73nPGzzqUY9qzxC68OpXv3pQFfZWDoDOrW51q1YP+JS3aiAOqmHQ6vzoo48eVONk8PrXv35QjY3GG57ueMc7Dl772tc2GiBPxx13XONb2asvYdXTYx7zmMEznvGMVsegHJVFNUhaeHHJW/S1FXT+4A/+oIUFbe2kk04aVAOxtTV51NaEqYZZe98tvx77BtL2QdvY3TrUp9JPtQXxun4QeeJdxvJuuDwnzTwH8RtFaEKXBn9tfpReN63Qc+XfzXNc6LtC4ies5zjPkGvKIrTiL243rdAG/uLxB3nIvfChmee4hBE/9Lq03Xvn2o3jCkk3/tJNnjwnPiRe/G8q2Cundll0seq69yw/Fh8Hedd9TphYlpD4LMtRi1G4PIeOa2b+vOMSL7TdJ43EB36ZTQCzVk6l8uGRvdZmDEfDd5+XA3qhmXSTlvhxZge79NyH9zyvdg3NpOl+qXBdLJWPpeIsFQ/4d/PoOe+6/tAN0/Ufpd3jxokqtFu9V4G94DOcJYJue9B++Ocd2MYDTirznZA2Y+bbtxn2+JvV5idOtv6YdbdCwN9sv+8f7P01W242WjpVlraZLs6pS7Zn6ftm7cxIm1UX16y6FQoQrzvbhb5tQVY3nJxiK5U4VjhsT3Kmuq1fZuNBeGXgGqBpNcRMPFlgi5bVFGGsPJipdzCFFVNbcayaCGMrmTw65tWqi/DKuSrY7aNDp6pYxRAHlLM8C9ctc3m2QmKlhcxzqMRSzuqAlZL0cUh5yFPylbrjryyTVzLKCoqjJH2UaTVBOfnBKfJWPfp+ze8BKAv5lA8nYVlJsUIFtkbZ7+zbG6tF0hDW7wf4KNTqhS1RgD9loxx8rOmqjNGXJvpWQ5QLKAfl54AObU0etDUfddpGVhWSxbbcY9+BNph2qO5G+8By0H7S3hN+NG5X70h7Txhxk17X3zXo3nfRTaMbJjyFVpd+9x48C9vVD3JNvnLNu+QnYUILcu8aOt334o7G7yJ8gLISBvjpa0Hoc90wuV8q3byD7nvvkg+uW0fQDRsanrv0buzY63OaCoLcd/0gz6ONTkUuVZlL+S1Fe7n7UXTp5T7hDTp+o8LAYkDpIh1mlO9rgm6Hde3SxBO/bh5Gy2D0uRt2KYRm7mE0DejyBbkfDbvcPaz0Drrp97jxQ5uiuEX4U87S3vmnPVBIPRtg0jYozhRK23lsaQooy36tlXIojrgMAz9s5EO9Liiatu9QNqNAUoKly4Dw41bSm52dbUYGUPQdFWlPvhNGAuHEwz8l2ZYdCj8FN0jeKLoUXkox2uIlX8kzeMdfHtzHzzYnW7Z8z4Xf8A6+q7AV6eSTT27biLyTLmXdyW7o8eu61EPyiKa68AGjE6ecpkKBHnVOgqHwk43hL/Qp2ckT/pMv/pBn7wzovk3QDsRNfatLW8S6fIP0OPUvLH4ZbtqC7VKB8Oo3vznC+IEYOrY4yWP84m9rlvzEYFGmDEin1nTrnJHHsMNfeO+x70Bdp412+93Vgb6DRrcPB+nv3XRGw8ByfkvxNEqr+5z0uujSSLil0H03ep/n7v1S+Y0eBN2wwegziLNU2C5WepfyD5Lf0XwvRSNh8m40brc8l6NxY8aVJdjjesVNrWH16HF9IYpclLkMSlHOooDyJ+ApesJ6T2Gn2Pq9GKsV9u/b907Zp1hSFtFkiGSW31nmfh9GeAaDIxKteKCXtNE3qDAqKLsg7e6AybCgZOaH6Lwz8+0qLhr28fuxJqsmPmTGn+9BnCxF6fdtBaWf4tpVwFeDbwV8V2Am32kx4kkvBgFQihlKvsvwnlMmDDFIWrlSzCHP8oAvRpiP1n0rgv9Rx3Bz6hUFX1zliBeno2RARiuDNPBPGYF7qyJOdnGPTjc8/9FTbAAdRoKy46+OOStIvpfAM2NS2fs+RJjkzz2erTqoM7zwk26u2lry4MN6R1Vqa2g67psB46Pt7gpS6Pfo0aPHvo7eqOjRo8c+BYodpY4Ca3sJJY5SBxS7KHWUR9uTMkMNtqrYysNQMJPOiPBRtXPLnW9O+QYKM6WSIu9jX7BSYNuL89EZGEmXYZDld9fMmGc23Ow94LnLq3dcFGvh0bCtxolIlFLbZBhClHDpO13Jj2hasUCPURB6K0FZxIAQPko4GgGFmLNi4p04yo3yHkQJ7joGGJryhi/1ki1Uyzn1Ik54UQ7qEj/8POPBO2AExIiBpJdtDt4lbOjmCEd0gtAF8a1GqEsfaqsnZe43gGxhc+Y8fsQJkq60OPcgTOqPv3srFc7Zd9Y9Q5Sx5WQuRpVVMdvchJVvdHv06NFjX0dvVPTo0WOfgtlzyruZd0pdtj9FqQwork7cET7KHuVPXFuAfvzHf7x95+SEI98wfOxjH2vKHtiTbwVDWO/9mBNjxAqCbSuUZ+lSBoVxpbTb5tJVNKXpPVhhoGxG2aVMUjzFFY6CbIb9qKOOagYPpdaRuc94xjPalUGDB6cXUfalT+kdzXcXeceY8n2GVZKugi5tBgAwqGJE8M+2sdAQR56846KchxbIO/+usbIUpCNcFHZpoJnVFw7dGGSujJwuLzGCwlPgWV2E9lII736YCk3fgFip8G0FA9O3GlaWpJs00ZMuHiH+gXpGN4ausPjSXqyOaWtOLfNNiaN0rVowwJTFKK0ePXr02BfRGxU9evTYp+CDXDP5tpVQ1KO0R5GMwugjXIZH9wjUF7/4xe0H2hKPsm3LUrbm2F4EjArfXFgp8OOZ9ulH+TOT7yNuhgWlVnpRsh036mNq4WJcuKe4O4aUwZDfb/DedijvEp8Cmr388ikN6br34e8v//IvN4WUwhrFfHcgn8pB/hyBKm18iY8OHhyJ6yAJHzN38yUt6Cq+ufdOOM9RuHO/EoRDW9quDBjblTJ7z6GrjhiHfkOC0SNskHvhYsTwW8qwSVh+Wd1gYDEkbXliqFlJUN4xGG1x6+ZDvNBN/gFt/ml/jDJbyP71X/+1rSypY3EZkLY9MUytRvk2JqtCPXr06HFjQC/NevTosc/BKgPD4NWvfnW7QmaKKXYUQr8P4INnp/IEFD6/NE2ZpHxmJtosuI9zsw+fsksRNJMMUVApjvbfO4GJ4k0BBcqndCnFfszO7xJEuQWnOvkdAycK5SNfKwfiuOLBtw6+n3BCE4UU+KMjXVu2pEv5xQ9lNrPmywF9QMe+fnzagpOPzPm7+s0IirtTsGJwSNM7LjTkxxXQTlhwVQfKLukuhyjm0sCTeysDVpYYX4AGfx+P+84EXQ7wEdeF8PjFVwyC0AHvsuIhjPbAWFHPyad69Yvg//Vf/7VIL/7u0xaC0OYvjPTQ1X5sfdLWumBI4ME3FclPjx49etwYsFf++F2PHj16rAQ/SkY5s4WEEkoxpND70bc3v/nNbYsJxfkv/uIv2vGvmXk3C09Jfe1rX9u2qVAmrQzY6uRH52yH8TEzRd9WJgYCBZCj0KPn6lQk6dnKxHChQDJWpGUlgBIMDAS0ba/xXYRtTbY4gdUQqwOOqJUfSi66Zrb94J5VD+laMfEdhyNh/UK2bwCi3IsTRLmlTMuTXwE3Kx7DB58UXqcR5RfC/Ro1Hv7kT/6kHb9qJQQd9BlBTrryXYl8dhVskE6Ueu/Qpoyj/RM/8ROLx88uBbP0jBvGoVPx0DWL70f5fOOiPJU/ozHKvdUWH8r7cFzZqWerDJ5jOKBjhcqPjfrYWj12+WQ8MXycxIWesnaMrrLQRhhWvqF5/etf31ZttCvlx+BxVVb5RfXUAUhfO2TM2raGf0aDsnjVq17VDF+rQcpUG1O3tto5shjPodOjR48e+zJ6o6JHjx77HChhjgOlxJ9yyintdw8o9ZRSih3Fm6J8j3vco4WPUkkx9OEzxdKKA+WRokdRdHysX+mmhAp3hzvcoSmeFFH0/S6F34uwfcrHtk5qonT7cJrSbXWC4eB3E8y4+wVohgDjhTFAYbcSYnWBMcCf0eD7DkegUmrRkS9KLOPH6oRfbmZsMJTki8IKMZSiUHP8gBIrLcqv8BRXYW3zccS1VRnKOycO2j/90z+9uIIgvG1HysFWM9uvovzmvbDSTtm6Z8j5hWzlLs5ysD1IOTgSFp/KXHirKWeffXZ55Stf2eoHbWXnGwfvs02JMSiOZ/FTDqBM8YY2/gN8KxdGjK1gylrelG3qWJ0yKl/0ohc1Xmw580viDAzxxLd1SfxuuYN3VpvUnzJnPPrw22oE+mlr2pXydjQtvhO/R48ePfZ1jNXB4cqppx49evTYB0ChpJhHfLlSjjmKZJQ9/lF8Peeef1f08aeIZlY7it5oOP6jYSD8UJQZLEvF4/i54lN6ZsgpohAasFJ8W4bEDQ/xo7y6R4e/mfGsFmSbVAySLn1hcxXONQZDysW1Gz7x8etZ+qFtSxleQnc54E84BgI+E36Ut+Qt5a7spCUeQyNGWsoDr904Xf6TH+FCL0ia8e+2r/Amb/xDRzj3HH+GovbnmrLv5gfQ4vhJK2XYo0ePHvs6eqOiR48e+xyIraUUMcpdFL2gq8QF7hMuiiUFT7j4RyFN3CibCc9PuKWUd2EoiyBM0gkPnkNbnK6y713iJjy459ARL34QOmh26XVpBfIhnrABPxhNN3STn24+wgPwj7IPlOqVVirCIzruGWLio+MeujyM3id9LgZa/LnwmjqFbn4hNILRMkBXmPCZvIuDZ+GSFsSYEo6/sGiGF/H4ha/ETfwePXr02NfRGxU9evTYJ0F0UdSisEGeo/jGzz2XdxxEIQWKXvyXQ9KE0IL4dZH0onxClz9X8M5zaHf57cZLGOiGjeI6qtQmnHddmqHDhYb7bn6CbhjpdPOTsElfmCjbo3SWQ+K6ii9e7jnpgHtpJ4y8AoXfc/Ic3sI3JC50+RKmS7PLC7gHz94Lp724Dx00+MXwgBhJgffQNXzQCn957tGjR499Hb1R0aNHj30KUeyiiLlGWcszdBXVLvI+ylxX4cx9aCVMN72ukik8R2GMggqJl3vhww/Hj6O4duMF3kGXd35d/sKD+y7drlKb8ODee7x2eRhNA7p0Ae+JG+S9+nBPsZaG565SvRS6tEG8lJErGlHC48d55qLwh448J33gl/ymjMF9aECuwo+WAz/X1Jv38UMvPGQ7mnB4CL8Q+l3eQyP3cT169Oixr+Oqo22PHj167ANYSgnrKn2uFL2uohjFMgpdnnMNxAktNKI8duMDxTdhKLWhC910w1NoouMeXQooF3Tjc56F7/qLx7nv8pRwXWU878InpTfgj4Zw7qEbp5supByE8S556dLll3ArIWXSpQ/JM5opX7STliskHj8QHrp84SN0hB/lq1uWEJqjPKEhLMh7+BLOM/7cC5d0IbyB955dxQ29Hj169LgxoZdsPXr02KewZs2VH7bOzw+V4Ch5rle+G64iBHkXJTrhIMrsqLIXZTBxPVMe3TclcUFRBHH5UzohcRIPvGt8LSjm/KM0u094CO/D5yvfCSffrtKMS7wrwwyNF84z5AoJlysXhZif+/au0sl9kDgtLwv5iMu7ldANv+BT66Uq6/Uu9KTpqsy6eQyPkDAgvrpJHHTUdfhOXfFvz/WeEybPwWKchTCBuOOd/CVceOrSxi+kPFy7dJOnxOnRo0ePfR0rbn8avhoKw1F4tyBWm5DtwhtRqwhd8OnR46aDbneYb12o9qHxK3uDvtPtU3luCsuCIpJuuVTf21tAGQu/eO8qe12M5qXJDvKhPid7C0H+z/NSWCy/+q/d17+hzKmK2lhVoOsfv/lBNQb81bJvips06/2gVkrjeyF+4318qJx6L5x3La0aNv6LdVHfS6Mpl/Ux9eYqzCK99hapGm8hKmU3aflzHyQ+197WtBfTrFi8r5fGk3DdMPzxW/9SL/V2mMdaFvwWwy74N9Y6aVzFv/6h5V8rN/4LYRbj1fu5auAo91Z2C+/D33L4P+/r7dzsXJmoBmPDQhramHJhLDQ+FuK0uq333bJt8RfaIPr+5udq3Mlh3JZm5bHVV+VXvOXKa5Q34dot//pPWq08lctCHbQyXmh/LY363rvxiStpN17rdbFtLsSbSPodCF5ZqWGG0W6MSFm7wlXKvaL51nfDslDn1RBr4b0YYiRKjx49dhORLzDfZGFp/Ytf3v0febgKVvmm4spZOB26Bm/Ek8DcYJj4sOdjYOgfgrvPRo8e+z6WavfpXWamdY8oL/pKlPLFftPpvLmnnMCi0rMXAf+ZKcZnd9Y4+YBuXly9mo/s6NGjx//BQjdaBPOu26f2dZAJkQvJV55hrukbQ7/xZnhfGb5KzIV37bKIIU2yshcsPXrsDvQX8ytQh/MKkyC1TzafK3WZK8fu4QRAVo+XmkhcxajQSa9cQu4qQE0hmlg4BrH+LQKTC2FWotyjx40NC83+Ku1+sXvVa96nc3Y7qv6Ud+K46m/8PbeZ2r0M4XMUV/ozNob3XNdAmjMr0mTFlfICUl5L0e3R46YATT99Q39oqx1VUU6faH7V7Y0TDbuLruxzP9rvB/VS37qrfsN80jP4DUP06NHjusSCprIIXXJx8XlB5kD6rOtSMmi3tj8BAhQcxBDi0tl79OhxzRCle7RL63vpsO4z2O5NiJEAXeESgeM1todu7+O/R499CYZjLl3N/eys31K5crJvX0Fkmmt0ii6YD110Fx+2b9/ZfhtG3KFOYuLlSjnDv0ePHqtjrPY7E5br1q0vGzasW+x1VS1p/cl3aPpU5Eu3vy4nc1Y9UjYdt0sk1yu2bisXX3xx+e53v1suu+zyMjMzXcMOVzaGCS+daI8eN0YwEILhzKLlweFguX79hnLgAQeUgw8+uBx00IFl48Yrfxhsbs5HqVcOht0ODMt13r0BXR7dX5VnZdAeF3HBBReWc889t1x8ySVl167pdmqSD2zFE2dxVnJh+0OPHjcFaP+2+ZAXupCBfv/996/y4qAmMw48YP+FkMIyJmw3HHaufXWcTZ/vIgoLKZI3u6Zny3fPO6+cffbZ5byqa2zbunVRx3Dtyp0ePXrsPsYnhqcIOixk8+bNVTc5qBx66KHl6KOPLps2rm9h0s/IpIzzMNp3g1VWKq5UlCLAdu7cVc4888zWwc86+ztVMdhZtm/f0X6MKPushls1hqd59OhxU8FVV+70mwWlurrJicmyZnxN68Rbtmwpt7jFLcpxxx1bjjzyyDKxsLNJVxzdq8hvuc67pzHKGwMB3/jv4pKLLy+nnHJKOe2008pll1/ePkrdtmNby2vET+h47A2KHjc1MCj0hWGf8kwGrKlj6URZu3ZdOeSgQ8oxx9yqyozjqrGxuckUIsbwPNLd9hnEgACyALrbPC+86NLyzW9+s5xxxhnlvPO+28J4f8D+W9qkDFnjOXGuLL+9U1726LG3wehr1e+yyy4rl9ex2W/uMDAYFzc79JBy97vfrekr/GJcLDXGd7GiURGDwkyIhL/5zdPL1772tXLOOeeWnTu2lwOqoDv88MObVXPIIYfUhKdqgo78s6ox7OQ9etxUMDqW1T7YOiJs27qtXHD+heXc75zbZup14PXr1zcl4dhjjylH3/Ko9rwvDYryhlfOPWeAlweTDxdfdFn58pe/3BSDbdu2VUVgU5UXh1VhdVg57Mib1fyuaz+SNjV1pSKhuBgVKwmtHj1ubBiOl8PtTECBvuSSS8r5559fvnPueeW875zXBvQDDzywnHDCCeXEE2/TVjxbN9lHdWjyIv28K0suvfTScsrXTyunfuMbbRfExo0bm45x7LHHtlnUdWuHRzDb9iXzyg6UH9eLjh49dg9UfOO1LYTT07PlwgsvLN/+9rebIX/RRReVjRvWlZNOOqnc4Q53aCum0en1v+Ww6vYn25m+973vlS996cvNoCDsjj/++HK7292uHHHk4bUD+3EoztGyC5F69LgJonaVNsA1t+AHrYPpvHXgpBhQHL797XPK5z73uTZosvxvf4cTW+c1aA47+XDAXanz7i3AL4df1yuuuKKccsrXymc+/flmTNzsZjcrd77znZtisH79ZMvvGNcpJ2W09+e0R4/rB6Pt37MtTuQAuXH5ZVvLN75xau1XX21K92GHHVbudKc7ldtW42LN1L6pRZOFkXH0CnLh/PO/W04++RPlm6edWfbbsqXm78Ry29ueWLbst7FMrFnTjrvsItrLPiAme/TYK6EL6Uf096HcmSuXX35FOb/qJp/+9CebjmLl4t73vne59a1vvbgyuByaUREFBmGdc252YY9iTeXrp32rfPRjHy8XXnJZOeZWtyp3vdPty62OOqJMrqkBx7JF46qdes92dDPD061warbKYGyyzFc+La7urL77VdG9cpH06HHdQ3/iMjOnj8zOzpRvfetb5fOf/3w5/fRzys0OO7Q85CEPLkff4oiFzmPWclBbrDiJt9C5Kva0wYETsxvyNJw1LFUAfa985CMfKWd+64xy6JablXvc+57llsfeoqxbP1XzscCviKuxfmU2l8b1kHVJ7pp30taQePstAXtJ6+PYfP3P9zEL9dejxw0N47QVzm984xvlU5/6VPsm6fa3P6nc5z73Kxs3ri8zM37de7iNikFi69RQ5lwPneVaQl8jyiLC8HnqqaeVD1fZsf2KreWEWx5T7nL3u5WDDz+0Sr6OMKjh5mt+BiOHxIQe7KnsVq4Wj7sdMlTdcKF6KL5HRMfeJMt79BiF9rl16/by1a9+tU2Abt16Rbnvfe9X7nrXu1Q5c+WWQ203NoQt0GP1v4EZgiFqt6iDqnNqZ3bNli9/7Rvl4588ucxMz5R73v0u5fvucIeyvioHZTBTXe0t48PtGmYZXLt7rZLYDQ19uGZrUbCMVY+Juen6vKsyVd2aLdVzeBRujx57Ay697LJyyinfLCeffHLtM4PygAfcr9zx+25f26yPompnrQPoYKBf7V1bowyJQ+VluEJx2mnfKu9573vLju07yvfd8fblPve6e1lrS1eVCVU9b3/VtGpXCvtS2J38SSu4uuWRuOItGjkdDE/EvxI4bj7YldZeVP49bhrotlkw3p511lltMuLrX/96Of74E+pgf99y+OE3Kw590F5tQTap5n6vNCqwucDWdNUvTjvt9PKhD32obbO+973uXe5+pzuV8ak1NQ+DMjNfDfuaH7rF8Pd+as8dMe7JlaArH4LRMhxF/JeSCbuLKtXalYIF+O1yMpwcuhLXRo716HFDwW6lb3/7rPLxj3+8XHDBBeU2t7lNude97ln2339L+5ba9xatTy604Ynf//3f/z2NO8YAzFVF4WunfKO8v3bywfhEecj971PuePvblrWWWeeqQaGz6A+t8wyF1vA7Cp5Dh/58/W9Qrzekk7HJytYEV5mcqOyMja2pHK2tedlQH4bbLnr02JOw9B/rft26deXIo46onfSAqiycWc4555yyZb8t5cADD2rvhwPdsNGODj767p4ckPR9hoUPKd/1rne1fN373vcq97j73cq69fr/UEZwNcf1b7Cgnw9lxKgbKgcMj+XRDX910U1nfjBXH9wN/1gO49V4G1OmVZlp5AkVIB5bggvPPXrsAWTLkG8rbJVcu3ZtOwTBCsbNbnZY+4B5OMDXplub9N5oUDQssEV+UVisbprlfPCDH1zucufvK2NWPoWp/PtF8kHNkPzMj5GH87V/ViliYmLBDfvs0F+09txxum/rwiP+o65aLUO9ZjknTCfdrhuzsIztygDZ4g8zpF7jacSo6GJPyvAePVYCGeIkOt9w+RTi9NNPrzrLhnLYYYe2rVCxHdKGaz8aDHzx7YNJ/QW+eeoZ5e1vf1uZWr++dvIHllsfd0ztM7NVoM2W8cm1tatURaKGtRug2xVE9+EHOUaNnzBo38CwLFpVg6ocVEbmpxd815TpiYmyvd5tqq5fp+hxQ8PgGYUgnZAfpzO2flM7zumnn1He85731PFrvjz0oQ8tx9e+l86asF0s5XdDIX3922edU97xjnc0peCud71rudc971774KDKiF01H4OypoabGJ+ssmJNZbhU/+p3FcmxgPputyAqt7vhR5F4oQMLfoNx0g2G/7d6U8YL9ZbgPXrckFiUE1UucO27pPo8OztbPvrRj5dPfvKT7dCHhzzkIWXLls0tDh14QdTsdZiZnS+T1XA4+5zvNHnn9JkHPvAB5fvueIfW30xIGsMZ9/qdHRTztmXXHjg/WaXLeCYCKlxqx8wqQ1YKlkJb9U28BSjbYIxAWwErrWSsna7yrb2u9NBpEyqVHymOVX1obOmN13tShvfosRJ0DSsVmqeFg/PO+155//vf176zeMADHljudKc7Nr1FOGFcJ36vQifUqL288MKLyvvf9/52tBSD4jYnHNeImyEYVKtktvaandVW8Mv566t5MVEt9IlqcLgyJCZrZ19TjQ9WuVUOSv4N6fTq+fntZb6mPV8VmenxNWWm5m9N7dSN3xpmJcHQo8f1hSgCGfTcx5m/N7QddOCB7RQo+6YvvviSctjhh5dNmza28IHwXYw+31BgVOzYsb28613vbjOl97jHPYYGRfWfH1ilWFPW1j44Pl8NipnaN80xVFZ9itVm9WSYUxxVGlEclMTwvnqSUEu5YQItXptdXHDiD/3ri8X7q7q5mdlGu8kAxSbt9k6c+bJr3PdYpiXQrqEYErXefFIhzp4p6R43dVA8uUxKRBF1f8QRR7TDEZyyxv+II45ssibj+h4SDysCb0OD6GNt5vP+979/uetd7tS64XT1n6sKzERlvG3MtuVpZlfNR9UrJmr/rfrF3K6ZMpiurvbn+XqtVkq9r9cad967evWuOE2r3i86fh2XOHHirOykubTbPjdTZgeVjjqqeoY5zflKfqL+eV5uoWJPye8ePVZDFSeac7ty++23qe2osLp49tlnlaNvcYuyafOmJmPa1sv6b2yu3hFMZlF31c74kQ9/pHz2s58vD3zgA8s97323OojatlAVoZaASPNlikawa1sp53+hzG7fWnYt/PBd+yGN6nRoJ+GUiRt6TaDmbH5bGZ+7sEwceGwZP+i4Mrbl5mVsw/5lsio48/XdmrF1NVi+IenR44ZBlAAwoOY5fnpZ1Na5quTqg+973wfLSbc/qTziYQ9eOHbVjEDtgx3syQHJKsQ7q0FhX7fT4B760Ic04dLsgno1To+b5RivHtXNDKbLxdNXlO9tv6TMViWhBfT/Qp5c/UEbhJfBnC0KSFa51fK/UASNzjD6skB/scwZE/XZnlC/BbB+an3Zb/1+Zd3YZFk3XxUDOz3JsDVrYg+tsIGhR4/rD61vVKft5rrYjmszZtS/4x3vbL8f9YhHPLycdNLt6pu906AIPv3ZzzV9wwrLwx72sPaROaPCCkbtelVRny8Tg6qwj82UnfPbywU7Ly3nXnp+Oe/yi8tOinzVRUwQpDzANcZUnrvXRRmxUC5D/zaVUWUO2aunL4+FaEtiUGX0pqkN5eDNB5fDNx9SDll7cNk4tqFMVlnS9mEvLFSElx499ma0rlL/y0qEfmXMBUfFv+ud7yknnni7aivcr2zctJ5pUNt2dTVgjTfslE5fIJgOP+zw8qhHP7Js3uRXf+fN7zejwtA6Nn1x2XHW58qlXzm5DD77H2V2544yXTu4BKXcZvYqrYlqoq+Zd97SDdeBiIbZwZqyfc2WpiSM1469+VZ3KAfc+QfKmuPuV3au3VSmarheMehxQ6MNZhWjA0r8Z+d31UGtGuT13lYhPyj59re/uyoJ55RHP+oR5YQTjmlKfDr1cvRuSNi68D//86a2kvKEJ/xwW2ExQzpkrcqDuUH7CHMwPl3O3/698oXzvlK+eMFp5dtb/SruZU1mCJq8uOb+KqheyabXztSGtp+zppcyiIKxJISprygNlAfxEJurcRgVmzZuLFs27V/us+Ue5cRbHFdueeDhZd3cRLWFarj6fq5Gl0ovO3rsCWjX2nnat/soz2YIHZZw1lnnlP/+7/9u+58f97gfKlu27Nf6i6a/t+GKrdvKG97wxrJz187yQ499bDnssJuVmZnhsbKto9ae5hTKUmXHBdvPL58/58vl5LO+WL583qnl3J3fK9PV4jcpYEs2uTjM49CImvWjuy3fw95qS1P7q+/m5+aLQyLapEX1oDApQ3/+taRHcKXX0vIpXhNjg7Jlar9y6NqDyjGbb1Hudexdyj2OuUs5ZMNBZbJqT34A1TaollaPHvsAhn1r2He0c+1fn3Ggwjvf8Z5y+mnfKj/42B8sxx13q2H/YljUQAMnKuyqg//b3/6O8u2zziqPf9zjyi1veYsmtGr8smNuvIxXK3vtzu+WuU/+eznzY28pl1y2taw99l5l85Yt5YADDy5r1/tArAqChYHdMa7z41T4JXrp9YiBbRez02Xi0jPK7OmfKpefd24pGzaWQ+/xg2X9g55XyvrNVd2xwWFs+G3FvOnUhSmEZmr1akOP6w8ZlHRUyHcWY2O2A9T7CWex295QyhlnfLttLfKB1CMf+bCqvPsiaKhYtPPakUBuSOo6x5DXKDNDnoeGjb3cc+V///etVV58uzz8YQ9rP8Y1XwMJQ3Gf31llR9X9L197afnKBV8tH/7GJ8rJp36hnL3tgrJj/VxZW2m00638VZriNqNAejVVcqehlo2PNO2zrq/ar3HPWgapz7ZHrKkOHYrCsF/X+BNTw21R9b7GrvdDQ0TcmdmqhNRnBokkZmv5N1pVmTHoH3HFEeWk425THnzH7y93PeLEsqVsLBODqTYLWZPp0WOPQF+MzAi6ftq0PvOhD3+0fPSjH20fPN/zHndb7K97GqP8f/JTny4f+tBH2oEO97r3PctUNdyBzjG9a6ZMzk+V+fUz5WsXfaO87csfKB/75hfKudu+02THujW2Ws/ptkNZs2AoRFlfM19pTVVdZHy2jFf/iSYvqqyxJboVVO33VVI4zMVm6PkJ8mNQ6a4p0/XNwDYLMriGRbFNlNT7dvJUfW5ysf6THwZLVlWvqAbQ+ql1VfZVOb6tlKPXHVHueau7lgfe4X7ldkeeWDbOri/j8zX8mmo4jdc06BtlosxUOjf0no4ePVaDdu57CkdTD5/bpUFX9ltb//mfry+3ve1ty0Me/KB2bPzMTO0z1ikE+ta3zixvetOb2g9U/fAPP651HgMxy2NXHYwnB7vKjo++slz49r8q45PrygH3f3JZe7dnlqmNm8vEmvVXUWx0FY8drxsUO6tbUzvsmku+Ubae8vnyvQ/9fZm/+JRywMP+sBxw3yeX+Q0Hlu1VyGyuDI5N194/tXEo9Oama8S1QyI9euwBNEO+9jfYuXNHHXg/WL70la+VRz/qB6rifuvhOERRrv+3QVr3vZ6Uhra9oDpKybzBkEK/cITsOed8p/zXf72+/aL+4x//+Dbbn5lTH2yvma8D9I7p8rGtnyyv/fzryhfP+XqZsbd4zWSZm6gKfjVKfN+k34kXJ77cr63ZqmpD7Y9VoNU4Ndk22IszPSnMeFnDIKtGgu8h5wzSk1XVqJEHg2qYVbqDwVyZrDxTHGZnpstUVRp8X8WQYGAMlYLhdUEM1nTq/UwpJx126/K0u/5Auf/hdy77DbZUhaTKhTryL+gPPXrsNRi23CEuueSy8rrXva6sW7exPPnJP1w2rF9f2/fCyxsYbUxd6Fu5h9naZ//nf95czj333PJjP/ZjZf/992tGvh5vksXpk1XpKN+Z/VZ57Zf+u7zxax8pl8/PlnW1r05Nzg0tqDp+hzbFh+xoadS/TfObyq5182XHxI6qt8yU9XOV9vx42TEwxVBly/rJsqvSWzMryZpWfbaiurZKiump6smYYITUwAyGyfGhyk/+MCxafurfRDVShqff1LD1/fh0pbVuUHndVklUfmfXlUNmDyz3OeHe5Qfu9PBy4uZjq9/aMrF2TRlMTFd9owqasfVle01jfS2aPVRNPXpcI5joe/1/vqF9tP3DP/zD5eZHHVHHVhOe9aVO7iMvSoNfzONXu0cdrOfKdBuY6yD+jfeVs975j2Xngbcuhz7xD8v+D3h6Wb8fg8IoWztH7UQUEEuxOuOwi+wB1zrz1jaDOX/giWXjvZ9Qjn7iC8q6Q29fLn7/y8qu0z9WFR7qDaG3EG1BLA8/9O7RY89BHzRoGSSnptaWI488qurKk+Xss88tO3fN1PfCDAfU6xvSaAOmwbVdr5z1PPXUU9t2hRNPPLH6DfuNK6UApqtM+PaO75T3f/ZD5aunf63s2LWz9rk6EFdn9rCtLiwYEk0ZqM9rJoaD9EQ1UGbWTJW5yXVlsKa69rsytVwq6emZatTUcpia2VXW1rhOlrLKM4GvGmC8yqx1u7aXqdmdZbLKtXH0zTLWjj5NGalX6fh1XmkNlYLxNhtJSdhQ0163drJ87VtfK2//+LvL1y84s+ycmKmKjhnMoZzo0WNvAgU32LBhfftGwWlKp59+Zu0bCy/2ACKj0r/jKCEXXXRhm8D0o33DLU/CmVQZVMN+tlw8f1n56Nc/Uz7ztS+UnTu3lom20jiwANFkh7/IDjLJbOrU1GSZnFpTZiZrX52sMqHqJu2QhUq+TTb4rmG8SoJdu8qGKkeqtGrK/9pqxGyuY/+g3k9VGTNVg03U/u5+bVWEBjt3lkGNQ27JkvQmq9zwA2BOxGm8k2XkVHWTZaqsmZswY1u2zm8vnz7tC+VDXzm5bJ3eVsbWDOUpUVT/NSz81maPHvsU7BS41a1u1e7PPPPMMmOisPaHcR+F+mVOnhs3bizHHDMMpMX7nnl8cqKM77q8XPzJN5bxK84tt3jgk8vaOzyybBs7vAapAapF31ztlARGG6D1vD0EWyWc/GRmgjKx01GWx923HHa/Z1RhtLN857PvLXPbLiiTWOQItCosSIuxbIPq0WMPI9uinORywP77t5MWnPACBiMDahudrte+ZuA2SWCKQXLDAdyBDmee+e2ybt3aJlTa9gC8LISZq8Llkh2XlU+d98XylfO+Xqbr6Lxuv3W1f9Uw1aAfz1HPBvJ2rXKDUl8V+qZgVAVhZlM1KtavKbO1S9qSMDOYaUdJTmyk/Is1VwZVQZgbmytzRuWqTMxOjFWFZK7KrTr4V2vDBON8NThmappWJ6arETRTr7Y6NFepNMPGfb2Ku337FVUJmS2za+fKl8//RvnoNz9dvrvjAlrGUE4s5LNHj70R69ZOleOPP7720Z1tTN+TIAuanKqIgQFWKC655NImO/xGj3fCNtlR+6ctiudsPa985pxTynfnLikb91tfNm5eWyamqpyoBkdbhTSJsICmc5iMMEFQ5cd0NSr0+8FMlaEDPwJY5VgN3iYOrBLUe6bA+NrJMl+tlF27dlSZNVMG9X7easPsWC3HDW3CoX2DVY2TuZrujp07FuVFy1t15EpzleedVe7t3D5bxqbHh99QVHk2t25Qztx1bvnE6Z8p3zzn9DI9u6vMt8kJ+hI9hWHUstGjxz6HY489tvaTyfbbWm37tr5FabjsssvLtm3bymGHHVY2bdzQGvlQBlTrv7rpc79RLjrrm+Xgkx5QNh93j6pq1M5Qe+XwwLfqWuAWod3qeBT6PQEn4M+W9e24uPH57ZW7XWVufF1Zc9LDy+Dou5Xvnvr5MvO906v/UNgNT4Ja4LUj+Hr02BPI4GpAAx9d6pdmHq+4fGhUaKXCXP8YzjC2AbT25ygGl1xySdm6dWvb+uTj7EA4YWZr37t46yXl65d+s1xSLq+GwJqypir9VgjWTvpmpBoHjoysz1ktcE85WBAgZWp6Z5ncua1Mbt9aNs3sLAdWI2H/qVLWj01XBWGmjFWFYHK/jWXX5HjZOleNhRq/ahVlMDlVtq+dKNsqqR2V1Ew1NMbr4D45NdUUjpaXahyQUb7/ohAsXqvzbnp2R1m7/9pKZ6Z87cLTy3e3XdSUhnnuBin3Hj12H2btq9RYeCrtG6wtW7a0frp9h1PW9hzIA/1av4vMwpdufuihh7T38W+Gfe1js1XB/94V3yvfvPycsmvj8HtO0w+1d7awWalovx1T+/TiFsZKQzlMbFhT1q6ZKJMzpUzNVHnjwIX5qssM9P9SpqtM2LVmrEybJKiyYWzj+jJYv7bMjY2XqbW+uZwsu6pxsRMvFJ0qO0o11kqVWTEomsxovA6drSAT5A85WclWk6IyXY2ZKrem182WM684t3zt3FPL9untLZ/0poFykY9aFkPJ2qPHvgMLEgcdeEA7EOLiiy9u/UAfrP3db1Nc2Br6kUcesRjY27na8Fn0W7/9xbLtsovKuts9pJT9jioTgx1lnT3MVgQ4p9YMCIdh12idZA/1EqJlTVU6ymBXGXNyS1lbdtT/ZzfdrBx8zJ3Lul0Xl8HFZ1WPmbZPu0mZhUu/u6HHnkYG2Ay2BuSDDz64nbBmdq/12goD6w3RyaIUDJMbpnf++ee3gd/2hQCvbTKhXgmXy7ZfVs667NyyqxoBc2ODsnPntJ2J1bBYW8fmycp/NSqq7GlbkSgHaNe44g8dtUH/HWszl9uqkXH57M5ySZU98zXOzp27yo5dM+2AiI0b9ysTs1UGbR+UdfNVQZhbW2Z2jVdXSc5Iw5amtWWyyqphWsP0fMwtR+0qn9VNrVtXFYP5MlMNmdnx2XLhzsvKdy67sCoYjrCk+Az5C7r3PXrsaRi7/ZDtkUceWXbs2FkuuujihTd7BpEZ4J7hbgJz06bNbZWCfp0+5NpWKqqs27rt8nL+jkvLdNUzdm3fXgbTPoCofdRfo+mbhuH9ouyoxMTftW1Hmbl0R9k0s7aUy+fL/OX1nV++3TpXBpfuqoZB1WrWry9rqqGxbmaizNbnmSob1lYZstP7GnbnZbW/T09U42Bt2b51V5UpVi/WtzTzPZY0Ofdrqt8k46etopITvi2ba7+54RfBd5Sd5cKZy6qRUhWv2eFH5lW6D3eDtBg9euxb0NLZDyYwduzY0SYamQ61PQ+aUUFxOOSQQ1tgAYGSbYf05M7vlfW7Lixr9ju4Wvj2OFedvHYyA78fueJgKECG+w7b7R6AD6zG8TM1XmYrr7JINbEtat2mQ8p+VSkZv+J7w4+k9GZSrZaBAuJ69NiT0A85yGC7X+20vqu49NLL2vYdMDvXsBDm+kSOZgw/Zhr9OOYhhxzSnsE7jkJgtm77ju3l4ssvrPLDiSk1vk3Nc3UA34X/K2cu4xgkzSipbqyGHWxdX8r2DWWwbV2Z3TpVdu2YKtNz68vM2KayZq4aCXNrysT0WJm9dKaMXTZXNk9PlgN3rCsHbJ0sB1y8thy6Y3M5ZGZTWbutlOlLt5W5aoSsmRzuvVa+3bSBuOI/X6XFJBln1mW+Gkc7rigXXX5ZVdaUgZlF8qJHj70LrS3XP2OwGXMTEY59vLy23T2FoT4wXIHgAE+c2c3h90zNe9j3F/rj9K5dZW7HTNnlw+iqkE+NTZY1Y1O1+03W9xPt26aE5a4iO+qfbU8Hb9i/POlhjy9Pe+RTyrOf+lPlaT/4tPKI739IufPNji9TO6po2T5djtt4ePn+o25bNkxsaPLpHvX+6Y98WvmZJzyz/OKP/HT5sUc+uXz/be9ajt1yZNm8a6qM7aqGTJUfbRtVZTz5axMU1Q1mt9ZrNRjGhtuiGBbVhihryY7BfNk5MV11qspr5d/34SQhVYV+0qPHvob2HWMFo4Ixz7CgRLftT2YODLabN2+unWFBSanhdfjW4Ke3lU07LiqTtVM4WWlurA74laC5A/2m9a32X+3kOnhNwHVPYLaycXm97mAyVZ58rLlufrqsoQysO7BmuBoT2y9ueWvyrAolWMxCjx57CBl4M1DGuPCtk9+C2L59+3CJsTbZhV7awl6fyMDdBYOC8bBhw4Y2wIIw+PVOZ/IdRtVtqiyYLfN1kJ+aWFvWTa6v+fJu+F4eCSN5Qs/VGfNHHXh4+Zsn/355yRN+s7z8ab9X/uEnX1he9KTfKE858eHlhOnDy/orxsqdjr9deeg97lcOmdhc9p9dW55wv0eX33nW88qvPek55U9+/NfLnzzz18vzHv+T5T4n3rXsV40EisrM3K5abpSXKxWduFbm1bXVy1kfhE60VZTZ6Zk2aTJT5eJs1QQoLT167K0whk1MjLVtidPTu4b9cQ+jK0N21X6IL78jNRx16RlDIx8o57NVFoxXmUFxN5W/1omMVdmYrVq4X+mnlLf+2pEfruK2LZbVCDlo/f7ltjc/vlx85gXlix//Yjn3lLPLgRNbyjN/4Mnl/ne8Z1uROHrdQeX+t7pjWTc3WXWC+fLAW9+5HDCzrnzn06eV008+pUyfeXG5/aHHVuPiCeUex92+TOyqsmKBT2iGxAIfrnOzNV9V5tnaWX1q7sbLxKAaHzXe7K7pmsTOMk0G0Y9qXhgWMPzGokePfQt6r5ZL1ugL+mDTq/WR7dt3VqNibXGawZoqkEq1tP3Fgh5MbCoz9Xl2zUFlv/q8pvYIwXzsbOc34pz/fezsV2jHbIvaA8DPJkuZlQd9dn685mOsduzawWemNlWmp2pOCKvhr3aWyeESLGHsPPsePfYUYkTooLkHg6tZPYr3cPDUVmtjrW5xxeL6QFWmxwyKTRJcOTPnYAf9nGIQP/wZ3PG9a+fOyut0m1gYX7O+zI5Plpmx6bJr7PIyP7Gr7JyeaydZCS9+97sK574fuG6/csjcmvJ3H3h5ecF7X1x+991/Vt7+xf8tD7j13ctDb3n7smvdXNk8cbNyl4kTyo71M+XSzTvKMWuPLJ/44lfKC9//9+XF73lZecEHX1beeur7y4PudO/y5Ls+tkzNb27pOp9+yPEQ4b8pBnWUd5TtrCNman5NsEzb0zC9s0xUhWDex+KExQIoEokfpahHjxscte21MW4oEtpgNrluXbWN58uuKjP2FNJX8u0UDNoBKlYo9Puh7NJ3hoZFNSiqVd+2DtW+tnPt9jK1Y1tVxOtz/ZuY2VZ2zE6XHTVPM9VYEg9tH0Sjf2VfrrRrL9+0fVP5xHe+WL5w/ufKJy/6eHntF19TPvjFr5c7HHr7coebHVpl0foyv+aASnlH2TnYUTbNHlbOOv+08r4LPlXedu77ypvOend55UdfV0774pfKfU68bzmqGik+gM8ESAwZfDS/aszsmvVc1YqW35oXWshENYQ2Vj6rVTS5baLsGJtrW7SnqsE0Nu90qmpkNM579Nh30ETN8Lb1Q32g9WUeqw2I87XjDMUDBWPvBx6X5tM8o+1aNTeLWa4+C8KoR48eq2O1AZA8aSKlunaca1XW249UmZ6rL/Q3v4RrUB6Gvaqbqe6C8dlyxraLy3dmrijfuuKC8oGvfKZ86oyvlc3HHVU2HLilGTsT9U8y8yZBajqXb99WLrj84nLWJeeVM7/77XLat79VPvSFT5cD9z+o3P6Wt27fVMzXgd3WBOnggzITh+G20lrlQ33dDLbxhfMe/WaPOD167BPYq4e0lZlrbxeU9drxhqsD9Z/vFXyD0Ppl66/EyfA7jDh9e8fkfNk2MV9mq7ExPTVRLp+bKRdu3Vou3TldpivxufrsiGhbSX1wvd/mzWXz5o1tBWXrzM6ysxoug7VVRo3PVSNhV/nsGaeWbdt3lOMOv0VjLnKDMcP5hsX3Ie1D7QWeIl+ablH/VZ9m9HFWMSrX1VtooF3lvkePfRvDnnkjBeHELcIeMMKqzaDUTj707dGjx/UAwySFINsDguFpLcOVjwzAnHBmACkGM7Wv1ks7wmnj2Lqy34YtZcfMbLloZnubgU2c1o/b4N1uhxMGkxNlsoq2yy+5tJx8xillrhozJx52izK7c1fbQ5EjcqFrVOCJkjE0doa/pTFeDZFFPiXQC40ePa53tD7nb7HfDRX01lcnhrIDyIyrOsdajtW+Xg2DmbmyYWJ92Ty2qWwum8phaw8tBx14UNk6t7VcvPXiSrWmMTdfZha2idnVMNg4VSXHoB1vPWi/CzReTt11Ubnw8kvLLbYcQmAsphWZxXX5IT9cxR2uwF7Jb48eN3bsplFxpUIQXDks74VYUDYaWl8edmjbSCy7+gVO6Lt5jx7XF4YKgb5oQG0fNupxC4PrmjpoO1feM8OjKfPVzRqg6/OBc2vLUWu2lOPWHlKOnN+vnHTw0eW2RxxdLjnvu+WKKy5vA3cbvNGvf0OjYIH+2smyccOGsm79unL55Hy5Ysf2stnv1dRuv8a2zIVwjJsmJTrPaAyVhRgrQ3579OhxzVG71NXCUHYM79tpbfrmQn9tB0dkgrA+d131LFPbd5bNg7Fy64OOKI+8233bdxTPeeyPlp997NPbNw4f+/InymXbryhT69aWtWvXkx5V9swMt2NNVZlUCY1NVNozs2Wivt2xYbJs37mjrJsjt4bbuCCyIkZE5FhbCfW+8jv87Ywrt2Z1cXXLpEePfQE33pWKq3TY4UM707r++RhUh043T4fv9YcePa5LDPtd21PNiKjX5lc7H+O+O9CaXcz+aObH4QceUJ72+CeWJ/7g48qPPPGp5cH3e0A544zTyle//vnaf6ebkrEkKm3fdDiCV5o7tg1/sGrNuqmyftPGhZnDhd/EaMGvFBT4wdGVPsGCgeHt/33Zo0eP6xC6pD6rb+p3+mr6azsEpvkPJwDyjmvHU+vbU1PttMeLLrukfO3UU8tnvvC58pGTP1be9Na3lHd84B3l7EvPLeMb1jQ9wPdha6rSzw3KfJUX29uRr3Mzc2VyYrKtnHq2xakm2NKRxlKurWyGp3qNfMOvPA2vbni2Vw1tJaZHjxsJdtOo+L/a9t5qjQy7p457ZUfNrRkPHX1++AMVQ88ePXpcr2gKuQG2dsTM6NX/hh2zOgMwhWCqKvycH8o7+/Lvlde87Y3lte96S/nHN/9necl//FN5++c+UL635ooyvm6oBGQgNyhHCeH8SN30/GzZunNHmdo23RSCbdWe8ZG20x2b7BK2xlm84mt++OElaWfLgkkIaPyCPPTo0eNq41p1nRq3RV/o3/Wm9WF93wpoHGVe/91V5ceuKiMumN1evnr+meUL551avnHZ2eVbu75bLpm4ooxtrDJj0lcNVjnHy67pXdU5iGG2TE7PlzGnNzn1rSZqW9TN5qfKYfsfVC6d3Vl27dg53KLpm4yZ4cEZeHKNweEj7fZhevVnBA0NoSpjFsqAvPLXo8eNEbttG+x7XeD/ctx+f6MKHXusr4JeWejR4zqH8d8H2m17wJxtAcOPs9tzfUcByEDcFHh9s33UPVt2jU+X7227uJxz+YXlwrKjzGyZLDs3DMrla7aWuTEfOQ7/YHjwwtBwQWutWce1E2V6dqbc6fBjyuZNm8upF55bts1Mtx+x84vfXWWAs2XBx5sG+yGdoWLgntERZaZHjx7XL2qXa6dZNdW7HfRQXfsOqj7XfshvGG7Y5zloEwsmB2xbqvGnyIGxqvwPdpTpiR1ldmpX2TG2o+yY31l2zu0sU5NTZf3a9a1bW9VEZr+JyWpszFcjZazsLDNlw+YN5VG3vVvZMDFVPn/a1xZXSqTV5FibjPBjmTNXnn7TDJwhT3luPPbio8dNACsbFYOZ4pTr2dpBq2FfxmvH9qxvDLvM3gnj/9ygduwqHMY6BsTsmD3cjq4jFNLD67UJrGG+evTosTL0k+Z0tA4yuPMdG7OKMFH7n7nAaizMGvB99GyPMWNiGH5xwK0YDtSzZbYaFePj82XjmrVldnZ72bbzsjrqz5WpTRNl/cAHlJSL6TI/NVeq6l+m5qeqFjIoGyfXlg3174DB5nKz+f3L7Q4/rtzvrvdoCsQpZ3yzJui0KCsbV/K6yHPNi+z4ca3x+eGsJ4813tf79o1FzcteLfh69NiLkL51FVxVZCwLJ05OOd3NYmGVBxO138/Pry0D30TRWjp0hn136GDLYG2NO162jV1eHCw/VpX/Mb97UWXQmrFqBMyNlzWDdWXX2Ey5aPbi+n6sSo21Zefa2XLMYceXexx71/KA4+9dHnib+5QH3uE+5YSb37J84+xTy9fOOrWsW7tu8dSnNhlSZYN0m0EzmK3XoaEx/GyzypEq79ZUN1nl1OzYoJ0oNVFlyWB+uMLqh/JIyB49bixov1MRLA60beSs/7Poa8O3bWB9vVLSr6hvzPTPdSPuRcB5+4GcsdrpqzAaq87+SlJoZmpzvZ8oc864rh2/gUFR7/PYo0ePBdRuQ49unaoiPV5X4W8VootFBb0OmgyKifF1bbZ/iuEwVwfX8f3KmokN1aioNKoMySxfWymYNSBXBaD+zVSJc+H05WX97FRZOz5dNqyrMmiws1wxc1nZtHNTWTe3oRoKl5SLyoVlTVU0pmbWlcvmLyu3vsVR5aF3eWT5wTs9qjz+mIeUx5z0oDK1bk15/xc/XL53wTk17eEP8PnYkkIQRzFo1+pKlRtTcxNl2m9UzOwqa5ybP+5I7bE2+7lYCBVdpSkKTY8ePYboGuyBe95DHeP/gq/xelftaptm15Sq+1clZbr2w7VVTmwq8/rpmqqQ13E7q4zkRtDoz8yX87ZfUt5zwcnVcNhVxqoMGJ+bKmV6faVVZdGONVW27Fe+s/3c8qkLP1/mdu0q8xdtL586/ytldnJzudct7l7usuUO5d4H37nccu3h5e2f/0h58zfeXQab56sMGMqLbt93T36snSJHKg/Vz2/cVNbKoBos8zODMrFrrMzWPE1PTZf1/ObJmipVxhhMflVj6fLo0WNfw4om8mBsfdlYG/ummSvKztpTZsbXVuOiVGV9V9lRO+/eOozq72ZD287LyvP8wgxl2689XpWEXTtqGFsoKEi1c/uhvCqYFs6C6dGjx9WEwXxRedCxqhtbUwfNiblqJNSBvd6Pr2G/1/43W8PVf+1+wQUG6Asuvbi87dPvr4bCjrJu44ZSTYA6Sg/ab0zsmp8t1dIoZ3z3rPLJr362XDZ9Rblidms5+SufLqece2qZXz8ol63dVS5ft7N8+swvlbd88B3ltLNPL+s3rytr11clpSojjdeFdJsSIt3qmrJQuR1bUw2KKuPmqjExPTNdGfXrvuJULWFhW0OPHj2uOYbaw/8db4e+deT2TVPt93OM+9r9t81tK2ODauTPzBAcLVz7wbnZKg8qyA192fOuOrZ/75ILy6c+/elyydbL27cRY5NVF5gcK9tntpeJtaWs2ThRTv/26eWTn/1E1WV2lon6fPKnP17+9ZOvLf/4Ce7fy1+/91/K33/g38onzv1SuXzzbPsBO78zkUmQtl2yptkmTqamyswco2KqfVMxWeVFtW7aZMj2wfaqS82XddWwmbASaqtVfT+Ue9Wc6BgoPXrs61jBqKhdu2oBtT+3TjI9VgfknVtL+3H9Ovg6fW2v7AoLCgNRMztejYnxyXZfVYhqTGwrs3PzZf36dc2AsANqpj6bhRRPqB49euweHHywFAyS9hRbBp2b3VUH1pmqoPuxqV1tIJ2qo7rff4BmVLS+N4Rf1L5s+9by8dO/UC6d316qTlHGq1awdmyqGii2EMyXuWqofOeK88sXvv21sm2+9ump2fLZakC8uxoib/3w28sbP/S/5e2ffG/55GmfL+fUcNNr6uBfjZq5aigMbIesNNPTpdxWMqtMIwbGqiJQqlEx7zvL+jxZZeCGNWvLBBFR/5gdS6FXDHr0uCoWJxlWgb7T7T/u106uLVsmN9Uxe2hUzNY+PDU+V/UP2yjriE0HWdiCJJUmQ2o8Cv54VU6m1k+Viy+7pBoQa0qVPmVnlT3VDCjjU2Nlpvbxab+QX2XCdP2bGasawrqJsnNsulxUvlcurm7H1NYyvX66rZRMbZiqhsRsO0nOD+Y1YwDPbWVzaMw4Sna+Ggy2fbZ1TZMfg+qqrJqfnC8b1q0vB67Zr8rEKliqwTSoAsW0Z7N4evS4EWEFo+LKBbm5LUeXif0PKxMXfLWMz+2sPlPF6c57JSpbY2OZB6kCxF7oKgPGq0iZvuisckUVUusPPaopKC14FQoUDCsbZkB69OhxzaAvDbcSjZcNk+vLQWsPKMX3D7Y2GdhnnbDChPfNQh18myLfOmy755qhYnvDfvW6brxMT8+U2V2Odazd00rFYLrMzk6XubX13WQ1EKYYAPPlioldZWZj7fUOk99/okxvmC8z66syYhZkXU1jog78M1WxqMpBm+dMmq7VUQyGykpVAsaq8kE+7JgvB6zZXA5YvwXHbfY04Xv06HHdIMYH2ZGtiPtVg+Lm6w8r41vHys6ZmTI/MfweYm1912RE7YPtIAWKfQUaLW71a6c61fvZKjRMDPjFfae+7az9f2ZuprrpJo8m1040o2N6frrsqHrN/GTlocqYcd9elImyphoAk3OTZVPZWLbMbSprZittq5U17WybBL+tY9VkYnyyTVC0bVnzM1ViVHkyV6VNlV0HrzuoHL3fEe0bsJkabTCOX3KkumH2e/S4UWDYK5bB2MIHzBM3v0uZOfjW5Yqvvq/MX/ItL6qivnf3hJaxyqLrVO3AY7suKpd87UPlivH9ysQRJ9ZMTVkNLZNtm5RO3nfuHj2uDkaV6yjclO/91u1XbrXx6LJxbmMZ7KpypA68xuCpqaoELEidHAPpaMiqFbS4bc8yJWB++DVX9a3Kw9o6iNcRfyG9NZVAW7WwGlJJr6nhZ6vS4cPLnTuvqKSqEsI4qMbGbDUQBs0YqOnMWz1pJBYFX8uDtNt9ddWgcQLV+PR4Wbdrqhy54WblIEbFmqnqnBAz5AF2dya2R4+bIrp9ZRRVUrT/uxCeocAdsPaAcsL+tyqHzO1f5neYmJhpkxOD2gf92rU+O1sVeVuQUIkModCb1KCjtFWMKncm63Xd2rVlqsZzFPW6yal6v7bGH36TgZ6Jhl3T0zXaZJVf68pgcl01ZNaW6SptpucrnbGpGtfWJvJpmBbaZIAf6yTHrGqSK/Y+tA+wq7wZ2zFRNuxYX45ad3i55f5HVp1jqr5l6FQSOK9Wz+hhlD167MvI2LoEbA8ygzdf1h95Yll37L3LhWd8vcx+6R2lTF9YpmvH2juH1MrVwhYHnX2iKiZjs5eV6VM/UXZ+5X3lwFvevqw54na1L6+tmdet5xYLYfhBd48ePa4JMstotnDjmo3luA23LsduOaZsmt9UJubqoDtVB+zJalTYWuTPgFzjce7bIF3/HOe4vg69TpyrnmVu3ofa1b/SXb++KgeD2nNnasi5aoTMVn/3/iqhdWYYfVy9c1eZqB6TVYHwYnZ6vkyNUyammjGzmN6CYtBAptkyWUf8qdmpcsyWW5STDj2+HLLukKporK9WkO0NvYzo0eNaQXfr9KP0v8iPqWrAHzh1QDnpoBPKSQefUA5ee2CZrPKjCoKys/bNOaucNTyDYMDV+OmXjnxtG6JqWEfKzs9Ol5mdO8t8NRjIlamJyTJWac3t9E1EDefDba4JpSq75sfbEbYMjF1lpsxXITQzvqvsnNtWxchcO/VJWm01QtpVfuDZ7+yMVznlkApkhzxOlv3GtpTb7Hdc+b5Db1cOWX9wNXBs46zGRts5VQOyMIbZ79HjRoFljQpd1EygIx3H62B+1F0eUvbbvLmc+5H/KtNfP7ns2FsHVwKm9lQLD4TLWO3cl5x3VvnKB95aDth2Rjnmrt9f1hx4y9rpa9YZH9O2c+nbNYKe3qNHj2uMbAtYN7GuHHfA8eW2R9+ubNmwpXa1OtjOzpbtO7e3bQhXHumsy1qZqIbAgoI/Vq+TM7NlfG72/7P3H1CWHcd9P17z0uS0OUcsdhc5LUGCIAkGMUgyRUm2JStZVrKC5SD7nJ9li7Zs2f9zrGDlHChREkWTEkkQzBEMYABB5Lg5p9kw6eX35v2/n7qvZu4OZmcXi10Eamq2t+/trq6uru6ururb9z4t0k2rE3hqymLeqMvA0OLPC4/6y8mx6JSz0NPTa52FgnVqDue0qnfxGceOvDXroltv+lMKEy6feITHMAzgyc9ICzzNL3LWJZrbVm+0a1ddZcOdg3IqOqVNUJdzWwALzsYCLMClQTgVzCHflMjkrLvVbVcNrbOb1l1rqxevslwuOVo0qfmKPkDH8HI071UwJ5nDHCcijScTzXpN816OhEj7rMUBkD6xhpyAlnSG5nNPZ49sBPRI1rp1nVcdvfW69Qi3xxrWLSeiKwONohUyZeXzOxTOqvNKgI/pezYzxFutVbOKbIumdNRg17DdsukWu2HdDdJNectLr/CidlqXYKsswAJ8q4BPiRaP+2VU8+fghrl896mKv5CNwZ3fdJst/c7/zyamCrbnvf/L+u75t9YsnvVJxtSoK/hvWlC8HV4U0OSekiNR1WW9o2W1Bz9gp97101Y/8qhl/8n/z/LXv0OWT7fUCLj6P59co5pQDAuwABcDLITpMB9cKP+lDK4TxL5PjXYzsiymug5jHIhF1ncaO2Xcd+VsUU+X3bH0JnvH8jfarR3bbbjU7Q5DI897Cw0tutIWIsQvaOf8WJSMA5n1GPYly1kzW7BsodN3ASnHgg1HjZzqymdVR5dluruslctZhxwNvtnIb9G0Ct1muU5/0sqxKTYWZKl44Pv3VS3+hA6OK6iOlu9O0ibxfrZkV9tie/PKV9mrlr3SlnWvtUKu27/mkhMZjlEFLOiLBbhYuBg98S0HNBfdkdw58G5DixDKRBBOPvLhukdzun9Yc1M64Zq+q+y7F91l3zZwp62ZWmNDpV6zSsaK9aaVak3ZG5r7WsNbchK4JtSQc56POogmukGh5ZZORrqlZU3ZBVPyNniPstCJfpCtwC9qy+moqlxT+E30iPTBlPRKi0/bNuUI6JrjVg2OYqkOnBhino7wIvdormIT5bLlxvO2qbbKXjd4q71982ttx/AWWyGbo6tb+qyzLmelbr1SnfweDi9yW1Z6EF04X+DF7/OFufBfiDAXL+kwV5nLFS61rtnlZoe5yrzMg6xgBV0T2EiXvZ88TlPSzDS8bNBRqzZa73//P9jY2Jj9yx/9YeuRIcBEYZI3W1rIpRJ4h5npaJVTNvbNz9iB+z5ozZN7rH/1Flu6ao0Nrt5sNrBUk6NLvHIsKucLOl9ucWOjrVZiESbCfLgSoGlvHeUzdvLAbivtfcC6Rp7QZO62wit+yDKv+SnrEp/n/DjHAizARULaKDifQXm+9OcDJ06M2D0f+ZgNDy+yt7zljdbX2yMF2OaF+i5/lTMQTWbO+nw28fJxe+SRR+1nf+anbNGi4TZCAjgadX65ulyz0mTDxktn7ejYYds/ut92je2zvcXDdqo2amfqZ6zeqIkeX3HJ+ZEkvuDi2kKLNe81ENM0aPKL3Bgiyc4g70gkjSb2hV04EXMm+3yA2Pjimz8NUb087cBZYSd0oKvXdnRvsfWLNtm2pdfY+oH1NtjVb53dnQpZOTgL35NfgEsDxmmM1VhfYww/Xwh6TpvxqX9PPrPbPnz33faG199lr9xxaxvzBYZpddlWHIKTp87aPR++xwYGeu3b3/ZW6+2Vk9CG2KTg4wzlinRIqWKTYxN2auK0HS8dt8PVo3asespOFU/ZZGlCjkBdZHkvK6FN+x0KbBFyn9Aj2XWI7v2jLfCif8SJzEBq47f59HnOZZtkWsY83YyjWl5ewZ/O+pfiem1p9yJb07vSVveusFW9y211/3LrHBiwRn/WurrkXKBH2vW0yV8EzIeZ0Hrh4ULcX0m+Ztd9sXW9mDy/GKD2yrHweaK20bqkhTjDmgMat5eqh5AkJb9+/wP2pS99yd72trfZ9u1b53cqKoqbirumNHnlJPDDM1lx0tz3DRt55LNW++q7rFkrJecKcT98F08TL6PJJmb5JC20HHzyEUWnXhmnAieoYXnr7qhZrlCwvo032+Ar/6llt77OrHulML7VBs0CvFAQY/dSJ+GlwkvVqfi5n/3X4mmojTADLLr12pTVyh02Xhy1Ym3cio1JGymfsuMTJ2ysXrRCRfpBOHyNCefBnQoWfgwL1cMvaiPnkDXpcZ2ko2uSa/qFAA4xi/35gK/B4bzwUiXOR5zJ5pOP/f1yILK9tlxGwNKeJdaf67HOroIVZAy0OuuWy/Bp2UKb0gIswHODGKfpcQ1E2qVClHf6TFT9eyk7FR+WUzE00Ccj5C3nOBXRjrr0R7WuOVxvWnWyZMXiuI1XztpIdcROyqEoVYtWrVWtUi57GX60Mm3g89l4zKfZMiagZ3i3Iu4B8ALX9Y8gXRYAN9I4Nsk1BlnQ4Dqfy/hRzMGeYVs2sMwW9S21vtyAdUunFHrzlhvI+REr8BZgAV4IYHTyQAJgZHOfjGKu2P7XOG6nPFcIWs/Jqagz8RSz71cXR/wAXqfmemdLTkbplLUq41Y9cdjGj+8zK48ZDyA1XX1S85P1uQ4mX3oCwcaVBU1z68pLySxba7b8emss2Wblzh7rVk6+esYs3yekBcNgAZ47pBeh2ZBedC43vNycChZmnjTwNLlar8kImLQzE2fs2JmTNjJ+2sr1ip1ujBq/zA+43BSQYfLitJRNx7lORcgeh4CXIYG0vL1sO7DAnw94+gpOLtM2RMQnbeuWUzHQ029be66yRf3DtmRgqfUUuqzAr+R2iW4W3cbHHZJd0AVYgMsBzBXCfE/XLgSMZ+aCj38Gs/69JJwK5qnP0YjbTsXd99jwUJ+99a3nOhUBtEMWhtUrTWtWK1Yqj9uJ00ft8Kkjci4mbKyhNN6ZcONey7nm8XT7FcY7eQKa3Ac9dAIBhwB5p3VElCOETknrFiCdBw3Kp+tAl/RPibYMpc5cly0bXmGrV6y1ZYtW2GD/IuvP5K0bZ4d+DtqUTV8vwAzMkv9FATIkzKP/X7JyvlB75+N73rLK47dRBC1dMiV5vTD5IQUeBvBBgQvUfR6AI0o+J6eiNVW2DjkH9UyvNeUcdNSblp+qWYYvqmhR5h0K9gQx5PmQAZXUxCs/R0+3YrrPFkXcX1ozLgzQhSfe8eBMJUB7crpEfPB1pepegH+8kF50ZsN8eRcDLwenIhbXaOfUVF2Lb9nqWsBHJkftyJkTdmrirIyCohyNuhbfsvHpWP8RPJWdLu+LteK28R/pupo2wAo5fjzv3Me203htHs8LygxaKFOOQPCOCF+W4kc+pdxs6dASW7t0rS0dXCw3ImetBruhGA6dKoF2WYAFuDRg3DFWGbtpw/b5QNDz+cJE1b+Xk1MRczc9n3m3qurOw6SdHj9tR08dt5OTZ6zSrMvukPGuPzYs2YRApjQ6jkt219qOvyuDJEoAfaMkpnA7zWXWDiRCM/iIOPKnZdy+jntinIpivuFfkiqoAp5Y9OV7bOnwcluzfLUt5gtWHed3HOm5KwXzGY0v1XrnK/t84PnW+3zkNS9tyJ4ve768C4HKdiTvIST3RH6pOcO8YWGLvOcIwdZzcyqakyrUtEa2Xyxk3KHoaMlc14ThhSjOOfuTPBkHGAHu/ahswqSYFcPTkxA0V6LRgEtryMVAU/XVxQNTOAe/rZLzXOd5hdjDCVqABXiuwJwAYkwDkRYw+x5wA1bpc+VdDLxcnlSE3kiAVyIrNlYt2f5TR+3ExKiMgQZfbZQ8ZBQ0c25U+ScY/StPGO4ZGfmJjsi2ZRxyTpwILALOgsKMJz93kFKgPziiBa+5thHB56ehne9Suugv6hu2tUvW2NIuGQNyLVwAC7AAL0GIeefzhXGqfy/p409zOBXn6kbaIbujVZXeOGFHzh6zsVrZ6tkOreHSE765KTQV4StyvCuBfnAdoapa9c5pmhj7Pr+Fzq9ed7gBwKZC8psWgUegfOhqIGJwAlzGCuACgc+TpqocHo5V8inbHGaSjLneQrctX7zEn3wWstLbC7AAcwFDLD0F0jBf3oVA5ZqZqmjoYiqZB3ztjP8d0ib5c4Rg6zk5FVPNmkrpOuPfRmJGiZAmlO747nOpUNC10rUwM1cLXPL+RUONwAPKdQtTuK3kkaPT1X0ySduNutxAXXIk+AQkdfCkRcxKpnJwOgreLnhYgAW4JPA5kECy5iQLEiEWG67TEPPpUuHl8qL2ue1sWalethPjZ+10cdQqHJnMS068HcbXU3IcfZpSM0RU/3hZm6cGfB++Vqn5r9k2tOiz8AO8jOm7iJyHjkOizwJwEj7OB/y6rv/hxOje6U6jd1hnfshqtYqnDfcO2tLBRdaX7ZVOkwOEkuMblQuwAM8RYky6ntCfRp3/5kGhkJfhO/Pi7qVAzDtiX2H17+X4TkUAtgKvlZZqJTs2dszOlM5Yg992KHQpTzpA9gUbmDylgDTy4zgjGwVVzd1aV92qlYrrEmTCj+HFUw1sq44ObBFV5KLSn+vs5Jq6SQeiT6b1iSLPF7ABQjobq+h8nIpKTjYGvMMTNKlbxHJKX9yzyBZ3LUbjYZU4jQB67Vwgv81gG56dktwnMLv8uZDOnV0+fX/xkJS6UFlJuX31bLhQ2eRMyXzgWtzXD9YN8JPuSubB+WF+Wfl61GaOKI19IZ4vBPPVTAs8bo+5gKQtyQiJnNk8nV9Wrg1EM2Od2YJ157utO9fpm2ROiw9C4V+cW+VFQ/D0nJwKPs3GOxWdLTkXotDsyPuRIn6UKtMqK40JmFPIy0tXw/AjVAtNbMhLr5RLNjY+bhMT41Yul61arfrEdweDg11XAFoSYC2D4JoKnIOWBSJN0hBzfJkq38GP3aW7ZQEWYAbmHRnMh3YAWEzYCWNBISxdutQNhd6+Puvt6fHFLIAi6IuIk7SEzoUMipejU8HTwgnN97OT43IuSq4bMnzGkfPIvvDmVSBZCHj/olKp2sTkhI2OjtrY2XE7e2rM9USj3nDHgt3IkH36iEIaIinkOhe0MCgUc+QJCIfCjQvFZSla3qMAb6rR9CcZnZm8qYfZO1X6eT0awbN5eiFgDlGcA/OI43nBi1XvhWA+vl48ntrGjv7hGPMLz8znZcuX2dDgkC1fscwGBwb9c8xAsDlXU9LzDIh7Yl15oZf6k4qhwfmdiinZB2cmxmyiMmq1jnryg3HSGQR2FZiHUzxxkE6pTFVtvDhuI2dH7NT4aft66SHZGxUrFUtWr/N2hv6kq4FavSrdVPfjjvy6tv8QptLdQREeT1GnZRtxe9B497mMpcfQ7boPpyIrxwEd4V+pEw7mzVRr5jdwwE/I8URE/ARtAfjQCPpOmE70mnSl//yLVZFGIndKgxZPYBxvhqRD0CPE+Ah+krIzetQj/cdfUkdSiTtj7Wsg6AGUjfJwmpRNIF1XQOAGzNR9bjowVxpAOnR57y64Io1+5Cgt8sDGPB/Aero9s4F1BqQEhf9oI9f6z/8lbU7zl5bJNCTo08AmFmNjpiyMKHIk9YXGT5omwD10m/5kH1m26wg8v03GDm0n2Z0igX/ZTPeFZtZWTy2y4aHFtnr5Olu3bJ2tHVxjK3qX2KJCv5ZlLcyy1THfqc9nSZsvJKwRQso0wE/wGew/t+NP0/FMO4BEgAnT9IHaNF11tVaXEXTSDhw4qHDIRkZOymCo+I/SsKMAKwhh9oC7nAAviWiB4GwmZQEW4HyQjO25IZlMiZIBL+ZFUqTlCxhOxfLlK2zjxg22bt0aW7J42DplQIDCXGHcZ/lGs6CpyUz5RLl70pzwojoVPk1Vl5R1tDdxKh6zn/vZnzrn+BMQOoOXsMfqE1Yql6wpxyA5hsBnY5NfoJUghJ2x8fEJO3zoqB08eMSOHzvp5Xu6ey3X2fJfv/YnGJJPIu92mxNpJpdzwTTesyGtEJ8NUqodWeeRhTwWc45kYQhmUHhXaDPk+UC7SeeFecTxvODFqvdCMB9fLxZPiVHIupcYWxg+tVrVSqWSO9S9/V129dXbFLb45kRfb/KUn1+T95L8JxrMAcozJ4Bz1+nEtOPfS8KpEARvASMnT9vdd3/EFi0esLe+9c2yN5799Seg0qza6QmeUCQbCnyxKSNbkR+x7J7qcltiLF+yXeP77ZuHHrZHjzxu+0f225niGTkhHG3MyGnIy5jHcZC+EVkMO+qQhUZtxmek2fgJWwTHo47Ca48RpAlgSAIU9eLCD16pJ3kSkhi7zj/obhxBgUJmjSk2R+TgUEZtCZoR8VUoyqdpAxiU2VbG8pnkl7zJw/Ehhv+C1ptivez1JOtIUm4Gj6cmKqs/jpnWajWNPT6hnbXOQqd4SXikbBwVoyzjk7L5XKeueUMVusmRsXh67E+I2sYwacTOg/5iIwgInpBVEs/IMOFZRrESkUsA5clPQ9BvSI60jevEWVM5xNzGJ53rdHlwEj7Abc8Vzz63Dj4QAm9RP2VCLkpu27szfQ4NHBzmtaU2nGbq40Y4/DBiVX0pZxbHx8ei/gJvCp75a9fpMgFP98ixlTrtQ/0A9wAOMfY16XxmGcj7Z5XVD9Wq5Wrqd9FsZLusr7PfrhpYZa9af4PdvvZau2boBuuVc9HozPl6100fwZvGBb/zJqvd6QGJzGZ4RnK08JKcCpgPQmlAjuTlJOCKmD906Ijt3LnT9uzZ48pyeHiJLVu2VPGw6PZYV1enfxvejQpnZ26g3gVYgBcD5ht7/pUR/jTZGPcE/8qRYpTwiRPHNe6rHo+NjVtfX69t2rzZtm292latXO7jH+UTc8tpSnGQRnw+eLk6FZPNkj+dZLFgYWeBJB/HqzxZsyPSF488+ogdPXrMBgb6bcWKlbZo0SJbpHYuXrLYdYX/aq4U8QzAR2IUnA9m66k0zK9bVI4dH9rQRmM3s6DFmx/gS1T5AizAJQJjiqGpGD3BU7nTp0/bxMSkHTx80I4dO+rGzNatW+2mm26yFcuX+fEoPrHqPwDJvFI+xgPXsS4DxIxtjVyv4+XuVFSnylaqVKyBMYVTofaTzw/GNfpadqR43O5/5mG778n7befxvTahv1ZBejnTtE7XpaGvMACT42WNugzfLIapjHzJlDR0uiMKkGvs9M4F7Baj7x1UlvJOQ4F79BoGXnKkk75IaJKfGPT8JO+5EO0NQzFoRjp9SZ/ymX6SkjUnMTApQ51T0rFAjAsAWSVPXTJyPDgKjoOSrFP8gF+0Eh2LHakavayPIS+btDOXLai+xElDj/PFLdoHrm+4tOt0I1z40V7HgXmHRBbTbdIN9En1DRsle950fsJDwMxlQsefUigEvWm6bYCHaAMx+aQlYyjpx2gnQH4EP6ov2k05Xl5WbU54pA4FFQmHA2D8xEmFel1rXZsOEDJ0eSj485NUvcA0vsam16c0l6Ho8vSFOpOnMomdAU6EkAf/OS50oKEYGuDztL031yWngid6U1qP5djI71iU7bOh7l573ZbX2OuuebVds3ijdfGj0HIi4SEnGXXgXORnnIqAaB91c/WcnAov6MwnQFoICoBx4LiMnkceecSeeeYZNyI2bNjginHlypU2PDQkgSd4C7AA38rAXGHNGRk5ZYcPH7Zdu3bLYD7qzsT27dvtxuuvtSVLl7SxE7iQQwG8HJ0KduYm6yXfgQPKlbLvjKF8MZ4eeuBJ27Vzl/8OxLZtV9vadatt5Ypl/lsRtXpNSrJLpVCiNFVMtOmyuOFUtNXpnBC6ay5I67O5gB/tpC5vh1Ax5miDG3VtnAVYgEsGH88+nc6ZtxOTRTty5Ig98cSTduDAAX+6ed1119ktN9+kOdE3bVAwtsNoAriPdGJdOd2Xt1PRsvpU1W2JTn+PQsYwRqR0B9Pzi6fus489/hl7+PHHbaxZskxv3srNigy3Kf81bpusWL7A+5NyQNw4RHbSSbWGNdiZb5sjbHS48aX8RL5mfXzSch5w47rdB8Qe2nn0iBty7b4CfDNCAQMfY5RKXJ85UD6hibGP0ZvQTWSRkBC+8qdkQ1EPBjEOSqwbfuSnzjFv7LG2gUop6hEf3OdyhWmeuE/y4AfHJGlLrEFJncm4Ij2blaOE7HUfZQnk4UAl76MkTgUhoZWkUWcAZdJAfjpOA7guK0E63/lWuj/p8eS27HUDL0kN7f/BxShW7EejsvCVOBXhFBCANM/IIWRDPvW0axHlkF2SR4g+I+B8zTzBSNpA7F84VH6jTds3FkUvjuRBOdcUPdLhQSF5opHkJ7SSI13n8pbg1nPC4XqaXiK3pE3oCiXImeY35/iYAEcAqQteu63frh3YaN9z7Rvt1Zt2WG/XIuvKd1kvTyhqdZvq4bhhQo+QBsiSMtupyL7znf/tl5988imfwDfddKN7rgAEgvEIMUim70WVY06f//zn/QnF+vXr7XWve53deusttnbNKuvt6VbDoOPFVCaJOfYRg/h8QFWUWwgL4aUS9L8CYz/uE2CeOI6uGdcD/b22etVKOdfr3egen5iwvbt324mTJ2UsdNuQHO1EeSXlkvmU0JoLisWS5tcu6+7utquu2uS7l14ZQMH5p9Lzg3Q97WjnTrXlxEl7hYyVbhbxWUB7YKqjg11/xforZApS7jk7cuiw3XvvF+zIwRO2acMme82dd9rN0jsrli72zYeWlGc+x+5hYsSzICQh2bnx3TFlSF22r+cI5J0vzIWfCnk5PiwUPKFwh0KBepPWv1ThQtxFJ15ueLHqvRDMx9eLw9OMjkjW1SRtZt7zRG7pksW2QWvoosWLbWRkxJ588kmf+0uXLLFeNhIEsSYTJ4ZMcuwkmXOAYv0bOX3GN/k4hrlm9ap23osDM7yZlYpl8bXTuns6pcs2y9449zejQnfIjLZcB28p8PKzDCCeblrNvrnnEfvr+/7GHjr2sNWzMpByfFOOdyQ6rFMG8FS9KftJc1bzFv3KUx5seI41dmBETWWsp5GxfF26pSajuCxDsNq0nK7zdYxWOQXnCc2GDHrRn5L9koRkRxvHhcDRE+4JM+VkEJKvcjwhIM2PvmA88U9xpPnQbKeBDz3eKZtSvdmaytRkpFZlXCruaGgc8KnrOjwkdCPAZ8JH8DzlH7/wozGiz2YJYy/Ji7LwmZR3w45BJJxalXJyxsRPwlNDafCV0I+y0I704MPfh2vLI8GdkW9SPniEdlLHTF3pNoWsk+u0/NIybFLOac3wNpOflEnqS/KoN6EFjmh5flL/uXyL3/a140kujCeeYHAPr7TdHRtoqS5waUvUwXsLsuj9B1/pt6x8JkIHPwCn/oTeTHuSELw2G8k4CH5cNs4L2kS6AH3gZVRYMfzCS1b88f3kGkTV6XxRkTcDWV5znXI2C+pfTYRT5bN29OQJq6gNS7oGbDgvu11lOwqaM6x95+iXc4HUI0c4vnzQtmzh6OaSizv+BHCNAmOyksb58Ucfe8K+8Y1vuENy66232nXXXiODaTDBV6AknQkJp8efGhve/nxA+QVYgJcS+IjlP80FLqbHaFzMbBQ4xAg/MXLKHnv0UXv8scfdeLjzztfYtddud6MAUsn8aCPPAS/HJxV+rcCRJ+5RUk/ISPryfV+WoVS0V9x6h914w3U2MNg7rVeazZrwG/64XkleLgLgj6WlMIU6nTYXwMP5YL5ygNS7xyhrMJMAvUQfznT2Swcu1Kb55PF84MWq90JwqWPjSkJSLTuafvssiOnMxh3HiXn6/8ADD9jTTz9jq1evtDe+4fW2bNmyZ/HPPe0lcK07hurL+kkFreAlZ159bsnQb2VbNpEp2VcOP2j/cO/d9sTZR63Ry8dleSIKtvk7BzkMM4ywnEwnNw6T9wJ8p1i4Nd4NKMsBwfBSOd4VwI5Jy7CYPFidEzDa2OxEbyebojPtgkbi4DH+zrVvyEt2qJNd9mQHeSYfJsN4YwOD9jAOYkecd7nycoaA9MZuxNUOtdPrTdEUeLv0l8lIHk1kwe603DTftGnX0eLpQpSTLNvDK73LjZEKbYIfYZUcaAc0HE/XDcmb9qPnZ95zaBODi3b5qCt5gpTIHfBe9H9JDPgTiXZZRQl4tmSgtSCOCIFO3QTaFPJN6kuuqSsB+EruvT/afQVfxPGl0pA9aQBPa5i/7lCofXEkKqGDHKk36QPqTNPgPks5noIJh82r6O8o3+riiVD7Ommkx8ia9rbZcAi+oq5enkThcKj9rKOdsjH8SZ1wJWVrdWetoPo1m5KvLypmEtAm3qWoZwpWmWjY2qnl9o4tr7U3bXmVrVi8wnLdfdZf6PE6CLMBiVLHc36nIn0NQByjYN++ffbZz90r/B57xSt2yKG4Vg1KOjjAz2RRPhiCHulcp6U0B+B8LMACvNDAWD8vzM5rz4kY0y0pJpSLpnsyZ/Qn1eE4nA9+6omn7Otf/7pP/Lvuust36iBxoeOBL0engpiXTDGQKLf/wEH7zGc+7XrmDW94o91w3XVSzu1CagD48QWLqAcIvRP9wn2i4JP0uSDKzAXz9q9ANowDPQImfRnAuzQvRZivvcCF2nyp8GLVeyF4Pv1/5SAxAIiTMZzwGIs1Hzjp9PcnkmMfPK0bG5+wr371a5prD9vmTRv9FAAvcQNBg/LEtMvTGK/693J/p4IXpnN8HU5iqmfq9vXD37S/vv999o0Tj0phtuREZPkWm+sYZFDgpWx2n2tVm5JBVZM8MYbRKWxE8DJ8Qw7EeLlsU9kO6+/rt86uzsTAo87gUbjnBWWJRccPPuE54uk86Urocp8cvZJZyLqgxiT5sSokkFBIgHRwSOPaZcINv80zCzNhQQY9ToWuqDMNvNeA8ZscYWqPOf0DzSlxnVGjPIGxQ+Q5CeiSp8uJs5S02b80JRy/Fwqy93TJDQrcwwd1YyAHgBs0AOennTYNSvBU/sFHKivwqBXDH0Pb61YadMB3g1wBZwM8r88dkwQnIUyZZM4k64hy+Qcud3xRrE3L04I/FcURZUw5tPGJQ+7w5PjcttsX4NhaXHBefM56WpJDyZbWyWmZKYau8+gyVDme4uvey6Tqpr7mRMnq1aq/14wjzdHJvr4+tzNaGjyZQofPD7513IJ/6Itu4lTxtKLD6oWcjJQpW1NfZG/bepe96fq7bGnvchsu9Fq+s+A0wfV+8apnxuhzcipiUHBNCNi7d6999KMfVQfkZSC8wbZuvcoHL0IBKM8nG6dLtMs6Q20cBur5wDHaeAuwAC8V8AWorTSlGdqpAo1VhmvDmlLCiaXMIsJ1TELKsJuze/de++xnP+vpb3/7223t2jWeHscO54KXp1OhaxZ8LeCjZ8ftE5/4lB05esRef9fr7cabrpVsmq4v2CkScSErqJw3hTpT4g3wnSh2uDrO3bm5nDCVzSVtUPAduXa6x/5fIvdo5wyQfilMPddys/Fn7mEHub90YO62xZyYkd/ceBcP85e/WLk8u08vHzDO+VpP0A8ZRJ0Yxxhs/Ko76y4GTD6ftcnJSfvyl++zRx5+yG677Ta74447fCMvyoVhlFxrzCIH/Xu5OxUNiYeP6Wg62tGzx+zPvvjX9pEDn7KTi8ast9lvPY1+a2anrNqoydBryGjKWrbJsaGadHTOdWoixykrlSpWl7GVkxOxZfUG27RqrR9B7epOvrCVGG4YSdJXoVfnAIzRcxVTovf9SheJgS28dhu8PxQ4rcHv2/AFq7CpKAZW4FJ22pjlr03Hyyuf39nyPKUrycGL6hoT1fGT5GkIPHQr9Ns3opNkeHkZncGn8y8eAa9XeBwl8x8NFLI7C7omL3mKkdTrvHu7ki8lJXUk7eCf18Z/XFNGf8RJ+aS+JJ6RZzzRACf4BcAD1b9a5TScbEKeC/1H+jShmdyknH/NKElzPK48Jk2Ak6V7X5v0N/0Eo92ejg7Wh/ZTiKSEp3tM2TYkfCbpCXnNcb9LsLEPqBc5Ij/5yX5PW6MsxUnjLz4OA4DvdZMn/GKzZqVqxY4dO2Z7du+2U6dO+buLXV1dltP6m+9UeTnafGGKd5P42QW5mipv1tNS25p1q+RqVu/WGGl02WZba9+97g32bZvusP7hAdc3fPo56duEJ/jzZik8y6moVnAq/t7GxsfsR3/0R9ypCPDOVGH6tyEPh13HETH8kXs+amfOnrXv+e7vshUrV1q3mFc954CL0/+bAYTCizbgItQrAd4Z+uMxnU8SrqV0MAZ98CjQLj5VCa4PDqWhhOgIT1Nb4Y97P65FWXhXuU55bXwiF88NIwev2M80Ks8fK54HpjtCMXwBlCdwJMZ5Ow/4pMWgUh08eovHj/zx0lZ09lyQTAbRcD5l9IpHFi7aQNp8MM2TYiYZ8oAX2ksOckKO3q8K5APIkrZGO+eCUOT+T7jBG22LtPMBZeGNRRpcvHP4IOZ+vnqfL7jU24rG26gJmlbEwXf6GvCxIr5If+yxJ/w9pJ7uPvvBH/wBzTk+7ZeMxbl45yjER17CToWPMWUQot1wB1tFLehf/MKX7eFHHrQ7Xn2HvfpVr1K/4WwlZRwcOSkb98iDe8YFYxw5Q5B74rRsLyfAAeOYMQ5QjzuIqp/z2fQPgTb4l62UTvtxCl1fngdCNhy3YL5TE7unvJPCfEmOaMwNlOWoBvR56Z9yMRdDDmFEzXzeMlk0k0Xx0ucD5OkWxm/ShmTe+i6Y06f9LJfJ12+4ZtfSdSf9p74LSHaNZQDyaF60MPSS9OQlx6Qtib5OPj9+PmCMJfUmT7cS+VCGNNqejLFEBvAOv9RDW4CkLckNcqNfeG+BYxlXBhKe4YOQtBXZzugJ1+9tXZK+5p2sz33u8/4uwpve9CZ/95Ey5KKXQYv2iBoifMk7FYuXDEqX4VQk74oA58hCXYNTMZI5a+966D32yQfusXJH3U6oX3vkNHTW1M/MVqEzJl2/6gbZ1iXn5kTZ37EYGRu1khyNzWs32O3X3GCrl6ywLo0/NnxCxxBmYIbXuSDdlnPLnZvnoGx6BNBKYfwOb6aDnfREZ/Bkm6cIblsxntFzmqp8MtV1kAw+MZnUw0aKYvSfzy2VbTDWhdKJo6M8ZqaPccW+C82fjErO+M9wpvs2TwA/DkwZ0n0NlmyZR8zh6THVDsr0cQmxJI8aE9pBMWTAPV+sqlXK1l3oMk6VtZij4r3BMVfxnOEJitDhB/xYRxBCpgUPNdmc2GTSPzWOqcGf9IxoMO5rHN2SDYAsWrxjIhqMAY7Owe5saLMmaF+0cdLy4B06+Gii81V38gOskpHSlSAZS/dLNhwuykjG/MBiriC9BhWeBqRgpr6oaibB62xXS5s9x5POnS8zoJxp/CRO7vUfY148lkslmywW7aldz9gjTzxuE/Wq2wp9cgyz3bIxO9UeOT7olTx1qp1T0nsokGauw/iGWKGjy7qKHbZ1YK299abX2asHXmE9A4ust39Ia1XWCrmkz039I83jvHzt699IORXbLPvOX+JF7Sef9aJ2AA3E04YRBPyVr3zN9uzbZ3fc8WrbunWLLyQMSognjU1aPlswLMzeWTRE1+nBerlD1MVCgZLxCSwePF8xj5IA8mMgM1EDwAOSxS4x/GkcyoBrH0jCr6k8330Gz439FA+zA3VQ1uWpOjECcpKdMhP6grnKEajHy6oPomwi8xmac5Uj0H76DfyQCw5FLPoXCgHUQ6Du2LlAYbkhLyAdgD541DsXvQgA8g95wB/p0CENmF0mAsAkpz3gK9XrZGZO9/cc5S5XOIe+/lz++nPDtw3RhgCXVzvgHMDvnt17vd1r1qxTe2bG3eyyL9UXtXfcdovzFO1KA/cU3bNnv93/ja/bihUr7NV33OGGG/2WyIoyCtO0Z2SELJBRXQsRMfIFGHvK9OvpPriMQf8lGwiqk76hbh/TpCmg75g/GMRh0JIezsVcNAnQATfGJ7STOZI0Z64yEcBHTsxZroNW5AUeafCkS7+njgvxNV+gHMdIgJnH38k1eRjgtAHemIfBW2KQJLogXTf8ILckJP1KII8y4IbeAKLc7AAu5aiXmLqhTRy//QIe/IKjS5cd5RKcRN9SX/QJ/IAHzK7vcgSMMeoLoN4IAee7Rt65QqcdP3bMP0O7YsUq6+/r8THpfSycGXzF+vdSf1GbzcvkRe3ZhliiNzCEOff9+Nmd9g8Pf8QOj+9356ne7NZ/NZtqVHWfGJh8UEFCDgLC0TjSbbVcsYrG7+r16+zGa6+3TctXW4GnGJIbBjljwY1G3c8E7s8f2OCIcG6eaEae01XgtykiT2lsmPGUtSZjuaI2YAhy3A0DtqW4JhusNsXBLzVR5Sq1qugwfygvQ5yx3q434VuxQodw6nHvNOsJDzK6vU2UEy/eZucp2pnMWdLZMEFuybV40Xxw/tp0yYdPPhVOTDrOT8JD0JxpO/ct9Rdjn98pYqedp0o19Rs/jMpGLfxVqhXVxbt0wZNo8/TJ42Tzkvw6dQmfnXaOsRFYFWqqq6p87BDfgFIcspkd/CVu4U8Hlwm8pvA0Xnj3BhrwQP3eH8KvUCd9pTwJNdnoVbuaGn5lxiRtnW5H1JcEHJNzQgrP3/9RWvDi15E2HZ5NN7lHThozSuP9ksG+Aevu6zX1rBXLZT+B1JstWIZN9DwbGnKKhJcR3zgVfvRaDkWTdaLJB1WEp3FaqRXx0GxjdrVlCt2yT/JyKKQrcxrDLpVE7zO1D896UXtep8KnqUrhUDCB9+zZ6x7JmtWr7fWvf63/KihKzXFjUrfBlQODR7EPXITUDgxy0q5UAOArUeYSugZD3FM3MXy4QhZ/schEXvDHddrZSNNiIQKPgGJMl5srUE84IOBx71+VactpvrLkUy54iDIRZuOnQ5p2srAm1/APP/OVjzwgXX/EGIbQSD9piRiYr03wgiwB4uAN4Jr+matchOg36mfRDVpz4V6uQNtmyyvSmCwxnuaCdDq7qIsXL5aRcMKeeuop26CFf3Cw3/OgCR3iKPOSdSr860/JEYLZAO/jE0X72tfut/HxMXvta1/rX4Rj0fKnO21654PoW8ZBWu66mL6/UsH7VjEQc5b5En0TOgBwngTwOxetCDEXaDdOCWnQCD00X3nyKAceZQPIozx5zrMCuBFIB4f0NL2LDZSLecnvDjHPWCcIUR88BS5AncFPzGEg+Ak5cg1tYgA6IVdwZ/OSDkEfvRvjAx1EeX+vT/f0GzhBC7rcE1M+aEQaAC4Q9VzuEPVxDUTbgfT1XDA4OKA21f2LUF1d3bZajsJMe9LluXl5OxVgY2+MNybto499xu7d/TVrZGtmDZyIHrVbY0kGJg0FP2TKNU51o5EcI8Og6hsYsFtuvsXWr1lnrSpfKEobfy9gkFEsTq2V7bAyDgKN1Fhl177RrMpQlVMrT6guo7WjkHOnA0E0ZYSz885XfwD+r2nMQ5NrP1WhcRtji3QMYHfS9YcDBc45vKSCpOa0cWL8K0Kqs4ZxKxlhwNfBUz3kgw09z6NO1RN1zg5usFeT31ep1CreXmhgvNa41lhmvvrcEH3KeBtUpzjxr3j5uxMyfou8JyOchqYpV3whUAUdD0Mf58OfPCFhd4wS+VxK8PoV4/R423SPUR98+lMfx9H6pMBnYiuSRVVpKnxeeVzR4NLhCRf9NmWdWpMHh4etVK/asaPHrNAh2eTlSMjuwIngx3cZfmqNzzPf8MCDUF/leIqs64rKVjVXVnUMW1d3n2gUrEtzNcN0VWG5Jj5e9O+5ORUAnx5jh6BUrsqh+LJNTEzYG9/4RhlFKkyG48woyQjpNASN8o9FhgB4R12BEPXEDhQ8pK/BicUt8GLxoSw4KOugQ3oYOKSjCLkHL3CR38W0KRYw6oyFby68dACXOOpkMaYc99CbjZ8OsVAHj5SnrZTHSKBNc5UjAMTgxjV0oEFapANBkxCyBtL0Zgdwg38g5DsfT4SoBzlEnwZQFpir3PMNQNQ9V37aSAJIi3uugbjnGB2fU3zqqWd8fm3YsM7llobAfUk6FSdP2m233iLjYMapiPYG3/v2H7QHv/lN27x5k918802uW9g5dxzHeLZcANLoV8Yr/Rl5yD1icK5UYAxSR4zHqBcgjX4mYOAz7mPMAnPRI9C3tIPraE/MZ8rOxk8HgDitcyI9ZBHzD16oi8B96LVLCdEu6uV8Lh/oiA0U6BNDnwCAD1AmeIFXcMGhT0mPNnNNTB64MZdJA9K8zA5Bi8A9NNL6EDrwGnJPjyXyA6L+gKB3JUKaX/gghMy4ng9Y/Ds7u+zQoUN2+vQp27Rpo/X39U2XmymvWP9ezk5FctGy/cXD9p6vfcj2TBy0Qrf6stVhXZnk6CBKE1zkiWE13W/kNTQ+GtIfGiObNm2yjRs2Wm6qw+rliuy+xFhOdu1fuJDsKmMAM04xh8U7hqjaWZdjgWPQobFaruBEdMjeKkvHaN7IoXBjEWOZnXqVrLIzLTHxdKMhwy/ZCdf8V5obuxj7wvO2Mr7naa9/olSyq9ahLNtAJfktA3bgeRbgT3VU3h0CYTDH3MjWH08moD1ngL5wuRY1Gd4N/wgG5/o5vlknT/2jpjqvPMUAF56SeSJ85rj6mCcHOCXEVeWZ8BgDtLOm61yGUxfSG9BUe+sd4hUeLiFwzLXKpo/qS57UNKxc1b1qTHQU7a+7TKqqi1BSvRw1aLVl+kIHH//iB155goM8O7u7fDzwZHNyYtxPlSTrgnQyToXyaJN/mlZxliOBnXmV1Z9UEs4vtPuqeRvuX2S9Hb3WzRPTfNZPiWQ6Eu8COrOdikSjnQ9UIjk3Z3by5Al/EWTt2rW2atWK6fSAtOIIII2JzsBmgDDw08r1SgQA4VFnLMIMBl5484knnFhE4CkWJ3CDR65Jg1cWI9KBaA9pZU36oBO7h8HDXMEVngK0KcfOHzG8QW+uMhGoP3iKdhFfqE5CLOjUQTmMg1Dk8DBXmQiUg2diykaIuiMf2lwDF2pLBOoGoIUMoJumN1eZCOBHTPuiHZSNvCsR4JWYegDiSKePiNN5syHmSK2W4G3ZcpU/pdi9e7f/si4A/y9HSMsF4IjL4UNHXCZXXXWV/ygVuciAx9m+oJ4HoBPyDNmnA/lzpV+OAG3qjbEYx7sYY/AEDvnc01c45uCBM5tWOqAjGNeUhQ5lKQdQ11xlIoAHDuWCH9KhFeVJYy4ApFMXIXi+lEB5aPOSHnRwpKBNoD3gxH3g43hEncShM+AveCMdXmkXciCNegDKkU48XwCCTmwuAORBDxroaAK8wgN1UQ9p9B94pEWZ4PtKBPiJfkzXRVrIZj7gRW4W7G3bttnZs2flXBxxo1H/viWh3qzaY0d32tOn91q2S3MFT0l9zbGnpgxQjFr6nrWM/o9+pJ+R7WRxUkZSQbbKKss0W1aa0PqvMhhaftTnBQ4ca6qId37PoCfXbdl6xopnJ/2YUa0lOyTTtCI6plizzlbBClP55PhWXXOYXX+NG94NIVR9J75tp8ix4JojQDgbGLvIIXax5+IlHSplzQt/46HDj1uV5KRgRJfZqa5X/EkFT00Yt8jVDW3Fybtu56cPv7LP5aCIV8m8qnucvMnxoql11ssL+jJcmcl+1AtdpXJxpLwhZ6rS1LzlSY36DWO5VlcPSk1UtX7CH44K5WkzThjzvIAumMXLcwl+5Ez0eE+jjP5T+zVB/etsxVJRc5ejWOIXXJhRfT2dvTZVvbCsr1Qoieei+oxr+EYO6Lc+yZhjx6Q3eDIkuXIUDWeUJzotplQub4VClxwzrR04rt7X0qUF0cnWbF/liB2fGNF8GrdKsay+ES3JhPl3Pq01rwVDxaHw9u3b78xiIPCoGS8aQCnOB+T7YGQgqjN8wLfjKxGgTYjFijQWOwDlA9AmhE4Mfzgc4KOkYpEin7xY/ID0AhTHPqABfXDSfMwO5MfE5JqJgxyph3iuMhEoRz2x80ZZ0riG3lxlIqTzcSj4hefgI+RzvgAeMfXQ9pBf1B9tgjcWagC8aONseukQAC0CvNA+6BDPVSZClKEtwRvlqTd4vpKBtkXgPuQJT9zPBvCQUci7UEieaPCDTVs2b1a5uu3fv7+NnQD5LycIeQSMjo3J8Dnoi/rKlSukgoTTFg3jiCcWAem2QgNZMg5C1iFj4tnXVyJQPzwRM8bgBZ6pF4hxRn/yI2VhfM9FKwLtiDkURm60FZirTDpAn7F+8k7a44MAAP/0SURBVOTJ6Q0Sys7GgRfoc888utBcmi+EvuNrIsTUB+2Yc6TRBmSVbkvUCx7tjfkNgEtZ6IyPjzsOaeRHX3NPPF+ABmWhwTEXynCPDNJ9EfWhr9G1BBxB0uELXOolAOk6LneIeoLH6L+LBZ5orlq10tuCvijL6FQzviWBX8h+7PgzVsxiHHVaIcPRiy4ZkVpv9H+H/6FTJD/JlKPEBY25Ar9+r65EqrmugnX19Fi9ovWZM/eSeVFGakVG0wsdSjL4K40p6+8ctG2rttjVyzZY11SX1cpycmVnlWTolct1W9K3xK5fs9W2rthsU1pSy1UZ0DKefVdeodzEqZBDofnC+O3Nd/pvEmCY+zxTGwkY8/6+gcJc/BCg1SEva/HgYhvuG3KhucEpmfIUAuOZMRpHlTBKuwud1p0vWIsf0xMNHJzzhZoM8KrqKNbK/hSAo0MZqYH1S1ZZlwxZzXgbHB6yoeFhf78Up8gdGHVsRY5WDfpyHngCMCVjtidbsP5cjzs0LgPaUZMBXZGxK73HS/9rVq95Fh/PJfAVpb7BATfG2ZHHEcLJEAfuZJRlwFfl8LizpP4c6O63NUtXWaecxAr8t2X7QgZ4Qxa81+EOhEKpzKZXhw0PDVlTS20D3SN++exyB+8rMXdYgjkuKnnTt41y1TrAUf9nO6SzrG4jNmonxk9YcWLMJscmpT/jPZ+ZtX42zOtUREEeybG4YpTyCUwm8IUApQ3EQsRil1awoVgvd2BiseiGoY+ACYODg/bpT3/a/v7v/97z4Q988oLPT3ziE/bxj3/c01mgyIMGNFmMiNP8Hz9+3NvGokX54GGuQH6Ugy6OxJkzZ/zTvLNxZweAHUDw0w4MedAKvPR1hMCn7zi/f9999znfGApf/vKXvU2BO1d5Akfe2EmPtkIv8kIe/P7Crl273JigznT5uQJ00m2gP2jjvffea0eOHDmnjghp/sClP3l6hixJQ8bp9lzuEG3lGl6oL81T9PH5gDbGvAAwstdvWO87wXv27PHyaUAGLxegXfRpwFmN1VMaM2vWrLGhoQHJBeNTyk3KeNogmKN9yA85MNa4Bict4/T1lQhBH9i5c6f93u/9nn31q1/1cR280VYM08997nP2O7/zO64bL8QXsmHOYQBTljTKMFcupk3IgbH9mc98xg4cOOD3hBiP8BXjL3ilLh5/z6Z1MQFgzn/oQx+yhx9+2Hn88Ic/7DqEeuE76kvLhbkInydOnHB9hR4N/UiADuW/+c1vuv5BJqTFvCWONp0vgBNye+ihh7x/cPxIJ4RsqBd89D31wP9XvvIV5wMZkRd8cQ1EHZc7RB+HvIJX0i8GkC2zZenSZf4jeByDYk2a0SbfWjAhQ3TXyEFrdaofZUDy0ZkOCWBKxo40hx8Hi/FPoK9xYBl/nepbjFT/vTgJqC5dgkHFB1bYEecYzQsd2NmuyZgrdHTamp5Vtn3ZVlvatdhqFZ5ANKyoMZiR47R28VrbNLTBVnYvt44KR1AynlfFmMVwlKFekaHOTj1HcbBrunq73WhnTnCMyHfxq+XkaQOGvcIML7pXOZ6AEJrVpg32DFh/V5/JqvYdbZ5+8FWghupEDye/6KyxKjtwUf+gDQ8MuUyruoc2jkDQI3idSiuLh4rLXMYuv7Ytp2n18HJbmh+0ynjRn8z4C+HqX2jwBDvhFUdEeTzdkdNQl7HbqjRsuGvAlnYPapK2/OlNRfmTcijc3pAJzPzyF7+p3/kSL8EbbZmm3+4TeDyHb/EoGjypgS/uvR3UgfHegSMj3tQuXrZuqE3l8ZIN5XptWfewr20zcn7hAnzyFA75ldUvoWd58sCc0MDyDYmMJgPzJr6kyILs78xobaYMX8TtUp5cRstTVjjjmbKNjI+4Di2OT/hGRlVzieN454N5vQM+8YkyO3kyIYr35gtiih75rvDaipwQwDUdHcozlCrxlQpA7PyHkRPK5w/+4A/sF3/xF+3xxx/3PNLgC3x+e+Od73ynGwksiCyG0R5waTcQ9YDDS+tMutghi7ZFuaBPWiweQReanEN73/ve50Z70I2yUT7SDh8+7Is7hgJlAz8AHCBdH3E4R5RjUeWa9tKfOFg+IVO0IqZuALoYTbx3wy4pgy8gZMiC/thjj7lTQV8DpKdpRFuon2vwiFncAfjECHnkkUe8LygDfpoO44zyET/xRPKL7tACl/ToiysRog0E6p+dF8ZJ9EUayIe3ZK4g5wRnyZJhGxjol9FzWkZC8rQnYJqOyryUgDbMBtIiHdkwvmjowMCA6y92TchPjIHzK6SQIyE9bkLGcX0lA3xSF2P+z/7sz9yQZ2zCT/Qx8+YDH/iA/f7v/747tsErcciCwD2B+fepT33K50l6/rpMdA9EvaQTEyKdsYOuYVMg6gPAiTkEQIv5wFz9whe+4EY38x2aUSZdZ7q+dAwucxHj/9prr/X+RE/F8aaoM+iQRlkCzgi6irlJGWiBRxsi8ISBYzyMlcgjpjxAmaBHgGcAnLiGT5wmnhaBz33ww3XMUWgvWbLExyLyR79EepQDN/r2SoZoV7o+0i4G0Bl89YmPPNBu9O63KoxVJuz4+Al1uPSBjMpmTUakjCY/CiT5ITP6j3HI+I6xg1x5P4EjQXE8hHP2yReGGN9JX7/QgU0VPhFbVFs41tTXylsvu+51dpnlECjuzBVsqKvfiqNFq05iIKrd8qQ66h3Wm+mx4e4BGyj0WaGek4HOvMnZ0oEltqxrkfUWevxl4Xqt5cenerJdNpzvs4Fsr5yElgxeGZ8yeqt1OTbKH8j3ypEYlPPQsHxd61Kzwx25Ek+/qtLbKjeYS35RudDMWbOk+vS3vHepreld7l8Jqsuol+UvQ1T0OvtsuLPf+jq6Lavy9ZZkL0PfXxIXXxUZ5o1yzVYPLrNJ6cKzE2M2ofF7+tiInTh0wkYnxi07lbWuqYKUkllPvsf6uvusU3+Uw6NcMbDIVvct8x8+5CXk7praqfr6eweskO+S3jllR/ceUVs1x2T4drU6Ld/KWp9oDfb0W7f47Kgln7JmZ7/TsrY4329DhUHrz/b4fOQJyMmjx+3EwWM2Oj6q5uFoydieytuizkFb1DNkBfHYUH9xFO3MqZNWkW5cO7jE+Wa8JU+VcFCSsUf/xxOEKxGSDRVJW3KmbuRN+1kHcI54V4d3RZgvHbxTwVqsP9ROfImLJ3zMJT6pi4HPF65wQiodNRutTFqlLCewXHKnrYntBk57rs4GfgHeH3+A8OzAjkDysgeLw4YNG2Rcd3nabEDRR0gDkz92HQlhTJJ+JUIoFsA9dwXSUd7s1q9fv94effRRNxIAlBFtY/cPWLlypXt3UY7dIBZonAho0BbayP1f/MVfuGxYaGOxA5ddJIwI8KOt5DNoYxEkn8d1cbQi+IcWDgRPE8AHoMGuKU9RSIcudRFDi519FuiQPekByBv6999/v+NcffXV7iAtX77cfvmXf9kVcrQTHqFPG+CLdIAX/jCIMGbgCflCF1ngcDAYv+/7vs9e9apXeR71kw9NymBAQDvoAfBNWeQBHcrwK5A/8RM/Yddff/20/Gk7uMgbegA8ILvv/d7vtfe85z1uxND2GGeUuxKBtkWAX+oicE0ahhfX8BKBcsS0P3jTrSa48mX/8ELh6jUcD8rZ4SPHvX1CScrEESEtSC8aiFfXBW2+gehL2jMXIAP6tre7x5YuWpwkJkS8TekfBaSdQNAiTpTkuRsRhNAdBNKvRIA244vAvOHlM/oVAxulDE8AGxPoE/QFQDmAMcpTJ3b0Y66Sx9z72te+5uUYr9Cn7eyg47wQwEEujP2QMWMfWrx3A23mWppf5g/zE5z0/IRnnh5i3FNf9Be6hbrQJ8xL0sEPWUeAdzZNrrnmGjdiaev3fM/32M033+z9g45gvjEvoYXOC96jrdQNz6ShY+GDdkD71a9+tb3lLW/xozzwQaAt6GFwwIdf+IIucmITgbZCH/mQxy/Tv/Wtb/W+4p4y8AIeR4SQA7joVeqEXxwleAIoA1BHuv1XKkR7uGY8w1vMgXlBRhXrPcDudG9vn9pySuu/xt3FlH+ZQak+ZiP1k9YtXdEz1W9VvmDTUZf+yFuukLxXFHOIeRljxWXMESnJijFRrBStLAOvWC978B1sjkC9wIFf+q7LMDvTWbWRqQkbP3bCBhf1Wb6Tdyon5AxUbbBVs55c0545fsLKfZ12rHPcSlPjdk3vGnvN6tvtjlXX2ZtW3m6vLdxgfcVus4FhW9e72e7Mb7M1QyutIsOwqzZst695he1Ye729Yd0Oe9Pw7XICVtlEfdLGpmrWn19lty69xe5as8PuWH2bbd10lW2eWms2kbMTfXylqdtuXHKT3bl+h921XHVtfo3d0L/dcqUOyw8N2y09W+32/HZbsWKtTeaqtiYzbDsW32CvXn2T3bX2VnvNkh22vbVa9VVsVD1hlaadbY5btTZqy+X8LJ4asp3q18MmGWSnbFv/Ztvcs8mqfQXb3rnF3rrsLrt21QZ74/I77Na1N9vNS3dYf6XXqoMZ27x4s13fqbqXrLRmpmFv77nT3rTktXbjputsxdLVlunqsDesuF2OQM46p7rsLaveYDcMX2W3rNhur91wm9259EZbNbXcTst5yuS67BWDV9vbVt1pr137GnvzmtttXW7YTk9VbJkckDuW32K1gniXE7uitd7uVNtet+Q2e92KV9l3rLnTltb71X45Fflxe2j/U7Zl0UY5cr1WbEgndzRs3NjRlw2FM6dxWlKYa1xcjsBXsnj/hSdYpWbFJlQvMU9ftPrIMeiQY5i1zkzBsKBKcjpwIjWd/LOyDeFh1DsuekpzrimHi98Z4YX90bzaUJrQWCypHSWbKskGlqPqn30WMAfRacxBVFH2l955gd+p0B9no3ft2m3bt2+3VauWO5Ek7/xAJQQmPoqd69nGSOBcyUBdxBjPf/d3f+e/SEp7d+zY4cY1bWHh+5u/+Ru74YYbfLF8/etf74sdixO7lDgh7PixsOGUsACSzk4cR1fWrVvnbeNxPospu2HUQds5/gEPBB69c7yHfBZ3lCA7jz/wAz/g1yyE0MWACeNj9erVvthSDpooTd5roT5+mZkFEj727dvneDh+0KJdxBghxOyqYrS/8pWv9LaBi6OwceNGNxI+9rGPuVFCW6HH4svuHgsfxgW8o7w3b97sizv1cfwIGUED+dBG6kAGGFa0AVpxLArjhL4g/4EHHvAfgCOPNOoCOFLS39/vv3jKuEGm1I+BglygMTw87GXoP+RHnbSbRQR+AfJf6ED7cXYYazFHAtL36Wtkyrjau++AxtEaGanLlYpDkuQzyYqTJdspOdFvL/jXnwKops3Urt17NFaO+9ef+N2JgMhHl+zauUtxXUbpdvVPgpPkB+MJRBnkxzXjG2M1DOiQa8SBe6VCGCrML8Y4+mDRokWejv4jD77e//73+5dlGJdvfvObbenSpW4I4/gzV5lHzBNwmcPMg7vvvtv7mrHKGGbOcOSSOYxTwD1OP2OIOfv000/bBz/4QXcOMLTZCCFmvjEPMc45nsT8QDcw3xh7PFFmE+EjH/mI6yqOy6C3mEvM8/S8RJfAI+2LGBrkQ/fHf/zHfdxhyFMWXUG7eYLDZga8f/GLX3THAkAOtP2ee+5x2eF00afoCnQIR5Xgh6cFtA9eoYM8iZnj0EMX8VEQnBlwyUc+6A50E32CDD/5yU+6HKAJ/+gD+KT9tBNcHEP6E1roXeghD+RMe8m70mNrNv24hyf0VsyD88H0dNcfY+jAgZn3lc49jiw6+vfy/vpTyw6OHrIP7/ycdeRbvnvdyGpO5uRYtbAhkGMiv6DNGAs9wVEnXqJt5bO2Ytlyy+g+2TGXA92W/QsdWprPJfE0VBiwq3pX2J6Ro7Zk8bAdPH1Exn7VClO9dvPyDXaiOGkd1Yxlsi176sRu2zq01q69+ib7wrGn7Ou7H7bRWsXWr15nk9myHTp12DZlh21XZcTuP/Co5ctVu339dVaSsf6544/Y14/stm797Vh7lX3+8MO2NNdv37Fxh9VysjsOP2qHdj1j+eUD9gYZ0PuO77Z9tUN2TWuJXXP9Tfauxz5lu/fvtYlKUfpqvZ2snbGd40dtWX6RnRw7a1888bCdkYn66s23WLFcty/t0tw8utMygwN2jfTbk3sft5r4aNUlc55ZqJuuHt5ki3qH7ZHjT/uTKN63uGnFVvVrzp4e3W83Lrva1q1YZw8df0h175MsTtmqRWutW/ro6VO7bHHHgNVKVfvKoQdstFm0t1/zbVbpztijx5+wPYf3yyRu2Gs33WFfOPSgDXX12GuuucNGaiftoZ1P2JNas1avWmPdSwr26OlddtfiHbamc6W9b++X7Jsjj1omn7E39V1n3xzfbf09A3bt4qvtoRNP2XB+SG28yQ7WjtiXJeOHxg7alr5hOXGDtndMfdcsm8Rur1h7gx0qHrUzPN1Qu/jsLO/x8NskNQ1VHF0NhGeNi8sVXKekA+mKebqw98AB69G84T3oOr/sntW1+sM/XyxnwnmU3cQcAphTBP99FNEZag7a1tZy6+7lNzB6rE96s7uzx3/IMKN5eeTIUd8MYi1Ztmzp/MefAvwTYFK+LC4oNRSc+L0ghAINJRoTn/iFDtTLQr1161YXYBizXLMbiAHxile8YhoXoxsjAMMAowBDAIOBhREcdouQCYsZxi1GwR/+4R/6Qnf77bf7QsX7EqTjeGBA/+3f/q13Frt97ORiEECDhZqF4k/+5E/ckbj11lu9PgxsjjCw+EEPBYwBzTWLM/xRN44CC9P73vc+X2CpA5q0gzbSPtoLTcrHDiP10xZ44RgHCzFtxWgJowRaGBm0AUOfelj0aSs7gUEPPqmDa+T0x3/8xy7vW265xet/73vf6w4I7XvXu97l44MnG9CHFgYThgsGGQOUslxjVGFAIDOMjj//8z/3OOTB0QzkhHGOMUt7o89f6BBjPcKFIHBwongsH8efJBLl6eIiaLxUgH4MYExzBphP5vLp3DRcTJOQS1qujOMYywSu0/mXMzCuAPQCjg3jGyOao4rMLcYZY5V5zdhjXjBWaTNOOvPyO77jO/yJG3OJOYRxd91117nuufPOO93IpQwbGTjJP/mTP2k//MM/7OMfIxlDk/qYJ4zxH/uxH/NdfYxwDGXS4JWndMytH/mRH7F/9a/+lTsa7373u513rtEjN910k2+goN+gjSFKfTgLbG7gsCBT2g1N2sEcZm7Tp+g3dvnJw3Fh7qED0IPMc+Z3PF387d/+ba+bdiIb2kw+zhayQQ6vec1rPB9dgINE3fCG7qIO2vn93//9Ll/KwBdOAjxQD7JgwwK+6R/4JMA3zgL6gacrP/MzP+OyxjliQwU64OAY4ljQh2HQzh5vVyKkx2xcp8f0fCAM/vO1F+C0AOOQdflCZV/W4G32aFpO03/tdvtXjiTLyE++iKU8Bc59x3GUqoK/j1Cv+fn4FyNUOhqWb7BrbPb4+BErTpVsbf9ia9TVynLB1ixeZ0+cPGQZ4eV42tKRsY355dY8U7dTxw9ZVuljZ0Zk6FWtd7DLyvWiTdQmbFIG+oRoHW2MuSH+1CMPmY1PWrcsx37ZDoONLhuyTlva2SevrmxP7X7cHjn2pB3uOGVff/Kbtm/iuNXyHOks2enKmH3t/i+aTap8T8F6NG+6xd6Q9Hi5OG6TtUmbbJTsbHmUX3yzQweP2kP7dloz07RVoj+kJSyf7bTJrmSDr9Rq+Mu/E+K5R7YKL5ifGR9Tv9APyeYnR4T4stJkpWQnzpyynXJmDhQP2f4zh2xUfPR09Sq/bKeLZ+xUc8TG6mpvpWyjwt95eK89vvcpO1Ma86NL/HYEzkVVeafPnrGn9+2xg5On7EjljO05c9QGrdfWVHq0Po1Zvq9li7v6rD6VtYcPHbD3nXzIKkW1DaegkrGa2rK0o9+GtI59Zf83bdfYHtE5bl86+Ig9cHynjVnZKrKzeA/lmOy3QdHK1lW7vIwpxp30DS928wTBPz87x5i4XCF5X0TXCtPXivksLHoO/cdvuPCuEesyaQTk7/NFMTgchSIt0VGJ48416xX9yTFCrplzsyFsgItyKiBCvTNK2KMLQjCcDqEAYPRKBeoIpZ0O1IsyZmFjF47Fk7ZhELP4YrzDM84TixFGxC/8wi/4IveDP/iDHrPbh/EKDYwGftSLMgRwCBjL5FMfCx6dgXHBExAWf5yXn/u5n3ODAn6CZz4X+O///b/3R/oEduowIjgLzKKNMUI6hgw8cPznR3/0R/3py+te9zpfeDFGqDf6Cjx2DOGPpwEsrORDg3q5B+CD9kH/O7/zO50mu484LdTLUxz45tgURgUy+vmf/3k/EgEOtKgDmWIU4QRgKCELcKiTxZz6cGhwcL7927/dfvZnf9b+yT/5J95+8uADJwajA1l/27d9m9OBL3Ax8MCjrUwCdnahy3Ey6oi+fjEC9T8XoAwQTzaiL2aDZk776iUErocSJTIbSOdXP4kZK+CyG/JcIT2HkW30b1xfiQBEnaE8MZCZRxjVjHWesuEIsivPGASHp2o4wYxXnHLmF3OSeYKuYQ6z4cDOPM45Tv/b3/52+2f/7J/5fKE8853deOhhgMMDDgP00A0c88HBRp8gWxwH5gQbHPAFHQxuyqFbqIdAOvjMa+Yac4yAw4QhHgBd+ou5xXyCH2gBjFHail6BP+h913d9l+slHJU3vOENnoaxTptJwyGBX/ApR3tpA/wEHQK0acvb3vY2dzi4RnY4LuDRLzhcOBHko0PpE9pAPjqHa56GkE8beUICjR/6oR9yuceiyFNleKR9QPR1hNnj4XKFdB20OdIuBXhSiax5URc634qg5rne48VZjM4YK9FejB9HEniKrsMg8jQlIl/eJeB8O8YmRqcbYW3j64UMRQxLGZh8xYiv50zKCXjgyNN21dJVNiUDdsXwahnOFRmux91pkFWgRTljy/uWWHctY7eu22Q3K1y7fqNlaUe9IpO2bqVM3XLQ7Jiyk9mq7Tl9zK5aucbuXLfNbl+12RZ3y2juyFqmav6r7Gc7ajZSPGv1bMOOd5as2CjbzuKInZaDMlkat2OtkvVq/r5p03W2fe1G27hyhfXwfoKM5alyRU6c2lOr+BeCxsVvvda0qwaX2SvXyUZYud6WDQ7LqcjLqJbtgTMn54gvdBU1VnlS5F9YkjzYzfeAAVzV/M3zS+cNOzkxakWr2XiuYpWc5IZln0nWE35/oqSGTKp+3nVoymk6OXnaTlXO+heZ+JoV6cimIT75LPGRsZMy/qtWyjVtolG0kmRZbxXss6cesqfGn7G71l1jb1j/atuxYrvt7jjpYw3+CpmC6pyygZxsG7V7/9gR6cuCNcuT9sjp/fbV03vtmBy6vBy/xkTJ+7RTupMxisPEuK0puAw4nqS2zTUuLltIj+u49rGfbJQxLZgbBH+/UWm838gc8XcqpIP9h++UFp8j5h0NygL+uyP0QfsrasD5dM/8TkW7TMJIwhgQX3KZD6IBBCAU6mwFe6VDum54YXHBEWDRxhilXRxBYMElDxyODJDHo3h283/913/dA4scRjuLGAEjkDIYCCxmGA6/+Zu/6V+MYeeNR/hA7Kyz0NF+DAgAJ4PypGEY4Iiw0/i7v/u7vkuJ8cKiyWJIfQALPvWyCwmAS2A3jsWShZc2gANdBgu7mSzkYbxSJ/ncg8Mg4ZgWiy9twYACom4W7Ggz+ZTBWcCQ4R4c0mgjcsaQYfGGF2jFcQ7qxthhseel8f/yX/6LH2vAYUE20Ufwg/wBjBYMAIwK5Mu7GzhH4FAf7aJ++ox72hX9/UIG2v9cIV0G3tX0c+FZCS8tQDkBtGN2WwDkokYoD1WS5CftvPh2zZbzlQ4xNxhfGNiksXnAmEZnMP/YJWe+kxbjmjnNjjuOB3Ofo5aMccYlYxSaAGOVOYFDwrzi6SVPHDCIoQ8ec4onlxj9OCeMf9I5soNTAlAvDjUfW2AOQYOnqvQD/EADnrimLOWoGzyeGrL7j16ifeSTF3MK/iiPc0A+NGPeQw89wNxnLoMfebQT+QDQo2y0FweFNiMPeCcA0APQPbQ18tE9lCPmiQP18Q7bb/zGb/gTmzguGfzRBuTHUxnkBU/wiW7hx1rJp33QI48QbSZAB16Ir3SAX+KLBa2izlvMofgcM3S+VYExwPtmDRkxXGPkIAPex+K4FyH0DMB1pGEsgUuZ+IEyfl+BX4r2oPsXOpSnZPCWS7qWgSlDu6uQtW8cetJ6e/psVe8Ku37LNvvGM4/bxJQM4kxT/NbszOSona0mO/KPHd1vO08esacVP753p+09dNCKlbI/mRmVET4xUbSV2X57zfW3WqG3xx4/ddi+uPtxe2DPM3Z2smhnszLoZYQ3Gi0rSi411d+qTfkPtw3zuxGWt9xUxl65YbstWbbcHp8YsUcP7bOHnnnajp0+LcO45U8d+LWPRmfOzpYmrX9o2LZvu0bzvtv2ypn5wt5H7Mt7nzB+KLmzyPl8GbaawyUZ2cyxsvqTR0+MY54a8dK9ZoLy5ADI4WrouqY6ipJVWfiT6CHeDWjI7qiVfJe9I4NNgo7WvNXfeGXcKq2Kv0PAk4GcHJoa5dtfaKroupKRUyNHrS5nZKKjbCM9KlnK2MMPPmV3P3KvHRjdYwOdBfvJdW/yIz38iJ7l+Jxv2Yot6TE5PNlqh00U1RY1YFGmx9Z3Sl915P3dkbJki+MzVi2pn9VmH3c4NeJTxriPPcIc4+KyBnciFNrXjHu+DpXoOOScfMQA5yBeIEelxLzB+ePTsuhFKRetf3mXh+sb4XGawnWY5hu6J61+mG8EYH6nor32J7+C6/W079sZFwmhTEOBvxABgc2uEyBmQcKI5jw0j9kxrtkNZKFh8cGYoDyLKgYx9yxG7NL/83/+z6eNZHCJKY9jwnEk8DAGOF/GQh44dAJ1x4LC4ku5qIujAH/1V381bRyzk8+OHbh0csg86cyWOzs4ORgmLMi0iYWbsuGAEEMbIMbIJx+a5BFTnphFG14JpAWflAvDAP7JQ07hkHBNGuXS7UN2QY/y1IuRQx5HGHCoMMowEP7oj/7IDbIoCz34oxyGSrSBdI6l0Q7oEwdv4EWb4ONKBGjPF9ITa645ks4H4pp2E3z3LQ1KA+ai9VKC2e1y4LympylWs9IOyMVAjAXkTv9HH3Cdvr+cgfoAxlQ6nXbg3OLYctSOMciTA+ZA5Ef/8yQN3cL8RQe86U1v8qd24DFOA5enFxxHYk6wq48xzDHGcJLRI8TMHx8bKsf4hg5pGM5sPHCckCcCHDPC0WdeME/AizkNn9THcSXS4Q18ns6if5jDpFMOHqmPMhxbIj1kTnr0H22Av+CLe/KY55Tjmnxi6NIe8MCP8kC0EZ0adRFHGvoQZ4ojWzwNwfFAbhwtjXoBYupBr9Im8qCFc4aOiTbCGzKKvgOiPuIXOoTcLgVClt+KQN/Fl4OQjzSMjy36OJ5IeOvpfwWuPU0XOcfRPMNIVb/6cRDFGHrJ0ZAXPtRl3LLL35hq+fshPG3gCNFTZ47bK9Zeb4sHe+yxkb3+YmwJx6clo1qG9L7aSWt1Z2zniWP2yN7d9tTBA9a3aLHlNDcqcrimpjqsmpUFXNWae7ZmNy3fZp/78lfsi08/ZrvHz1ihf8AGB4ZsQgb1weMnraerz9YsXmV2tmG5IxXryffatsXrrH+q0yqTVbth5WZ7Zuce+/hjD9hj+/fYacmtf+kyGfhyXDDm8wUbq9T8K1YrM/1WaOXtc3setQ89/hU7Xhq1pT0DMtD7bbQkp13yrlWqNtaUTlF/np4cU/uSd9J4GsDxHMZ/cvR3UjLSHJSBXpRB3GoWZNRLF8ia5QlFVXkV1VmbEH5Vtg1rv4x+mcHWwmFS+zCc+d0NXsxvyCnjBeYKLzC77DXXpBPyMvyzEyW7a8mNdsOqa+z+U7vsY8981j7y0Bdtc2GtOxA52if3oaZwtDZqRfXXlv71Vh2RHhxv2W1Lr7bbFXiCxBeuyq269FK3HTwzIrHKwZF7NOEvUfM0JnGs+JzxXOPicoX4tCxh5lrjTjom5g7HnwJc56gvSGfu4FDEE0Fl+jxjHiXlokxSDtzEsUjSgbQumtepaE/bhJBCKHAqaV/OC8mASQyDuH4hQlphx31cs3jQFo7TcP6ZnTsey8eCRyAfg5cdSs74/tRP/ZSf52URZtFC4OCzMAEMGl6w5ngQBjOBJwksZHQKiz7XHEOCB8qx8PGiNcDCysuNGBgsnpTHGGFRpR7qg+8wnlkY2dnECOHxPkeu2P1nAQ0II4C2x7En6BPDA3yBA00gjIm4Jh8IucFvGDzwQxq0wSOmLAGahMCjPgLXKBN2E9nBxQD6t//23/pRBtrIC5YAtKgfnqmTp0XUS8DA4Bw674AEvxh6OHHBE2nB8+UO8DZfgIdkEs47rZwWfAYeY47yMS2Vpf+S65cy8MQyDbQrYvJ4Iayd5G2MfNp+IUj342w5R/rlDuk6GKuMW64Zy7fddps7segLNgtwBMKABYe5irFOn3LEh5e30QEcL+JJITjkIQdoM6558sZcf8c73uGOB8Yv7YYWTy5xGHi/iGvKoCPC+eZoJkedmPscQ+K4Io4GTyvJpx7mIfyhbzhWhTGNHuN4EMeH4I15RH7MWwL38AAt+AYY2wBzFVnRFvCYkxj6yII0ZAWv8EBM/dCkHDRDngDp4AHQRD9Bg0A6uNBFXyAb5MqRS3QHx0Lhj3YC0ESGvIdBGnVBByeQgP4A0BdpvgDqibanx8OVCtQ3O20+QELsSKeBNtIns5K/ZYD2eRvlHCRjom2LSFbpNvtLqQoxjshk55WyPKnwdyr4DQIZsPxmAk4GaXOH5hxplyNofKledu45UsPnNkdHZfA3W/axJx60HSuusYO7n7GzOT43W7ZSre62F7+h8I1jT1tOZX98x9vsHde/xr7vzrfZ2v7lNnZmwopyKkZKRbt1aIPdvOV6OyOH5OljR+2Nt77G/vkNr7d/dtUrbWvfCmtprO9YttFOHTlpzxw7aa9ac4P9q82vt3fc9CZ7882vtZFixU5NyunO5u3rB/fZzdtvsh+67i57xy1vsOs2X2tDzR67evFaG870WvNkya4RrVdtusFGxUNzompvu2aH/Ytb77K7ttxgaweXGh+CvWbTdm9vhk+v8kyhXLPjsk8w/Hv6e/24Ev2iBGvVk/nQUFyRQa9ZaI0ST6SYs+pHGeoVngKMVWz9ko12ndrKj/DJC3G5NuVAVOVg+IvRJfUhzkStajmZtx0aD/67FZJrl4ZIT61HjkWn7aofssUb+u1f3f42e/u2N9s/ueEuu39sl52cHLUCx8nkLjQ7qvbk8b124MSIfeeNb7IfvO5t9kPb32RbVm+zvWdO25HRs9aS4zOU67LBzi47eva0jfmxNOkydyqwfbCx2P2fb9w9/3DOkxCekChGn+FMtabnUmJv8AI204UZ5bpWMfLnGp3OZlRiy7TnHKE9x6aD+lGlPB/a6TgDcYD7SAyYnqiCc68T/IsBFCgKnPKhtLlmwfZGz6FgCaRfSghDAAFFfVyz6LCAkk/MzmMcccJgoAz45BFjEMD3r/3ar/kuH08ifuu3fssX0WgXNHnaQRrHd+JLTOyk/fVf/7Uv2hjA0OMRPk7E+9//fjcO/uEf/sFflAw5sDCzSFIXNDCeMbRxFHBG6GjyOeIAjxg25HPcAgfjT//0Tx2XOuGNdtOf0I5jCvCJcxPp0WZiaGI0MZhoF+khM+RAWfiFB3jGSCAGoBnloEU6acQs4NDinhhDCjlgnCH7oAmPMUYox45vHO9ghxXZ8iI7fOBEUA/4GEs4e7SPcqSRdyUDdSDf4JWYdIC8CLMhnR5zjfu4Ts8/v0zdv5RhdpsAFnqecOJYAKCk25lud/oa4JrAeIpxjHxDL4S8r1RgLDEXuKZ/4YNxyyYD45UYI5U85gFjG4Odd4Q4hsgRSI41/eqv/qo7BTzhZB5Aj48cMGbDqOdID3OdI5M4ETjd6BRecuYIIS8/89EDvrZEWWggr9j0YN6ja3jax5NLZMX7W/CHvHgv6cEHH/TjWugi8N797nd7DO/oIpwT6IZc4RWecVIIMdYx+ilD/WxskEbgHhmgJyJGH8Av+ixwQrcSkB10oUd66Gjw4IFraNEe8jiyxTHPv/zLv/R28qSIOqBDeXhmU4frX/mVX/F+4AMQfC2KF7ehAT7OCE+S6M/ghTzq5Zq6LzWELqBd6RB00/fEyCnG+nxALigYmn6vm5DTBYq+uMCcRzUk6sGhJX5bJLbbEMB1tAugTyyXsZ58p3XkZR4quSFjr6o2W/sYBrjIkL53/DZgRGWbHdbZytjE5ISxbVbmqI18SMqxg8yXh9j9JuaznBjwJT45S/o8gbLPPVRlQEt3qfG7S/vsH57+pO0tn7CG+Dw8edB+75F32Qef/ISNN8bVtIrdd/Sb9sFnPi+u67b/5F577zNa/84+ZQenzthjY7vtg09/wvac2SuZ1OyLh+63e499046OnbBio2R/9+AH7MnmfjtZP2O7T+2ze3Z90v7kkffa0cppK+Uq9tm999qH99xrzzRP2t7MqD2w/2H7nUf/wr4w9oCVxOfHd37Bvjhyv53uOGN76wfsvgP3qfz77L6zT1q2a8q+cuyr9smj99pIc9QOF0/Y3+/6tD1R3GsnGxP22KmDdo/o//7D77UT9RPWlCM3qTprcnx4QrHn1B47VR+xLYXl1j3R8j79xIH77Qsjj/ivVn/l+EN275EvyYloWkn0q/WifePIN+zT+74uhydr3xx9yj569HN2uHzEfw363Tvvsacm9hi+CaNmTLL742fea+XSpB2vT9pfPX63nWpOWEs6hicaj4zutw8f+pKdUNsfOPKYfWjnfeqPYzaeGbcHJ5609zzxIX/pfV/ttL37yY+Ih6aNlk7bJ/Z80j518Gu2t3nQTpUP2gd3fsq+fOpJuUpmkyMlu3HTVnvq6FN2vHjc6k05NzXpSMaqxlyxKZuzJb0n3uYaTxHmHjczYa4yEfyH+1TnlJwYKRfJjWNaDTujkX+6NmF9cmRbObNapmE59QM/cuc/eic546Qzd5hDzKWYT8xF9IvPR5+S6KlE93C80J8GkiAAJwKQ/aVfSn9S9iYRnPVJWRU8cPCg7d9/wM+nLhoe8jq8ggRlXoAuiwOBSqGH8gWCiXR8OQJ1pJU3gKAwSFmMeMkSwxRhYrjeeOONLsAQLseO2B3kOBEGL/Jhh5CdML51jgOAEcExCN6bYNcSuuxIYvRTD7KiPO1m8ceJgReMDAwHPEKeRmBMY2DEV1YwNHi5m0WdIwoshBxvYiHk5WV2KLnm5WnqwdhmseerJgTqY5cf/mgTMmCgUBZe49gGiznp3CMv5BY8ApSFBvWw6wfftI82UZ4YnkPm9DPtpG7qhMe4Jh/gGEOk006MHXinnTxpAZexgfzpI2RDXeDy0jj8sCsbn6mEV5wTXvDkvHa674Ovyx1CVlFH3MMPcmJsMIYA8gLS10D6HsPtiSeekkzX2fp1a5SnxMhWXCyW1P6X3idld9x2i7cZIC/yGQtPP/W05lNOBt02yxcSnRL5s2PkF0YBcqQ8c4HxEHRJj2vwr2QA4Ad5M8Y5GglPXHOkCT3JuKSvMd65ZzyQzzhkDBMYp7y/xVyB/9gtR/egdzBsma/MQ55yoFuQZ7w7QYgy6AF26NFBzElegKZ8yBAng80ReCUdh4SNCNoDn+gGcJj3APnwRhspA09AyByeOJLJPW2mHO2DT8Y37YQGtKkjFiP0CW2AX4Ay6IVwgkhHtrSL+c1cpxz3XCMn6oQG8mNzgbaCi75FzjgJyAIdAf/oX/JpAzTCuIcGePQPTiLAsSnoctwMvmO80Z+Uez7jC94C0mnpAH14I4/+gUfaHuP//NCeMwqjY+NaQ3Z6m/ncJwv8DAhD/15Kn5RVo4N9/4pP8knZbvUVumzm63CJ7BP0Q6OH7AO7P2tdfPtySu1DnlnWaI0f/cWTG8ogO2KCp3FmXLLG6ONZVIfGl1YL79+mPIuGgv9AmJwTjFm/bqlM+3q+wNd0mo773IKfY9dYK8noPDl5avqdginxcmD8sI1WJ3TN+JmyURmCp0pnXWS8aH5chu3+U0fsyOhJxYftsBwIXsLliOlYddyOjJ+046OnrFJLvpB0aPSYHRbuAeJJhYkTdqY4rjorNlo5a8cmTtrR4ik7IFoHTxy2k6URG6/za8llmxAfR1Tu0JnjcmgO2tGzuh4/YSdEd7I8aSfE+4nJkzYycdZKlaIdnzyt+k8I/4RwR3Q/YgdHj9rpyTPeZn71Wiulv8g8OVn03fItqzbaYZUZKZ6WkT7mX5xqyCA+o/i0+GvW1T9yAnjCMFoetbMVOVvqzzPVMfF+wk6NSX7Vih1RO4p1mc/gq194X+ZI6bh/jYlaj5dOSU7KE2125yenqmrHiJWqvJfasJPjY3ZI7Tt85pjtOrHPTk2c8T4oyrk6KpnCP/IfrcnOGx+xo8hTjtNelTldHtdi1WFLBxfb1s1b7KlnnrLdxcM8k1EXJsa6jxcFYuimx9HscOFxNXc5AvLlvQ3XnbrnhwdrSi3x1GR80nqKDct3d1quE8cBZyAxHzgiCMS8QScBoaMdUTgDjX7bMrXUOrv7rGegz4b6B6xX14XOgmXl+McnZVmXli5dYh3lSqPFbvC4BPyjP/ovpaSTX44GqASv5Atf/JLde+8X/KjN5k0bJKCkvoSV8wPlMRoxhHnsDLMsPkzuWHRmw+wGXgogEBR31MGARHFjhJMGbRYjdsPAQ7kTRzlwmWAsmPDPYkYaxj28gwdNcNn9Y+GDb+hjDEGPBQ/gPm1ossMHXiyGyIbFIYx8vowELRZtAIOTe+qO9wnIg4fgDdoYLvDDUw3yoQXAL/zEJyp5IR3nARnQ/uCL9uJIwQdpxNTLNYqfuuAF2lyH4QAdYtoJT9QVizRlY/cRerSZgY9skAOODgYQ7Q8APwwUcJEzO7jQwLggnWuAI2fsPPIlLdLoI4AyVxKoi0B7aTt8EjBW4JF2ko/8gtf0dZSNeybk/3vfB/wIy2vufKWnOZCt6XDixIjd85GPaQwssre85Y3Wx29DxNEj0b3gRHw+oGqcT6qhLsHHPv4pObMP2c/89E/IQUyeMEUewDj54Ac+pH7kB9O+y3p6u4STsBq46TL0F/IA6H/mBw4wYwb5hozBBw/8kN3lBuoIXcA4pG7GM8B11B+8cc1cAIeY+xivzNmgF3jIBhqMY+55WZq5wjXjBj2JvkAO3DN/kQdlMMyhiyygyT1PJ2OOM5e4hjfmAnUyz6iLPMrCG2XZtOAevuEx2kLgmjSezrJJwhfwANIiph7idD/AA7xFWhjytANcAvUhVwJ8Uob6Qt+GrIGQATxRFr2DHEijDHWRBwQO7aZ96EVo42jAD/g8leF4FMeo0IHUiWyQL7qPcun2XCrAR5oO1/AH7/ARsmN84HTRbvLmg6BGD+w/cMjuuecjcky32l13vcY62WQQUI9mlSM9+cxu+/Ddd9sbXn+XvXLHrZ7/ggNMIwe1NXTUyZHTdvfd90hvDNubv+1N3nYA3pEJxyYRxVf2f8V+4MP/nw3IHMnUpdcxgAp1y2XkhMiexiAHkBuBsg6qrlWuWbWjJUO95D/81S1DiC8fYXxmVQ/f1m9jnwOz+20uuFD++YBilJ1+cqt2Qok6OWbC+yPnM/J8bDPM2+lEvLDu740oj19a50dFvbzKIEP+/MdTPYl6OS3C/Ea+CR12qnGmMDShB63gyV/q1X2O9zUEGY1bDH/4xJiEprRGYiy3dTN1wBvlqAe61ab0Sz5pX66WtZ5Gp71xx+ts9/hBe/rITg4oOa0I0In2+ydNlUbdCe/o/aT9/p6vcBIJJf97r+ofdGJMON2QB2PFSzGccEzFu8ugPTclA5xPeA/aIStvj1IK0M0XrFipikbObtp2vS3vW2SPfeNhO5Y96/VfCsDnfBAyOR/wtSkEQzuIO3RfKpasPDphgxXp4L5eK/Ro7qg9OCKMlVzqAULIn/LoRGKNJD/Ctrq82t5Wu8aGl662pWtX2PoVq23FklXWN9Bvha6cff3+B/ypNJu7bCLOr8kuA8AgiyZMxuLKgpIMvGRAxiIZcVxfaqC8C6UtKOphQWLBIR1+WLAAeAEfPinLPQAOix7p7M6xOLEIkR+DFUOAYwWUD0ObXXiMZPBYQEgjBlhMSGcnknQMDAxsFjXqI5/FjfLUwT3GAIsPvFEGwxWeaBOLK7zhUEALfMrCG7yzQBNY3NklhFecCwwX6IV8qIsFmDLIB9mQRj3EtI02YMQA8BGyhg/wWRxiwQyDJm0gkEbbKcPTH/LYPWVRpQx8APARNKmba3ACD/5Ih1eOonDkBNoA+YTg7XIH+hm+gl8C1/AY4xwZRFsW4LkDfcs4ISDXkG/Imn6/0n1MDDBGuaZO6uea/geHuQePAPdcM08w4pnDOJcx/+CfgOPN+AhdE8Ysc5x8yoa+IKBvABx59A9znPqDT+7hAxrQZF7Da8wPeA561AV/8QQQ2ugF8uARmUKbMvBCHRwnQm/wye2YlwTqZawTuAeiLLTgLWSEXoB20I8y8AfPyAReSCcOOYPPvKYMgTzogQdt8qGDPqANoe+pH9rIBJ4pR0C2PHHmqTBPXkijHmhQT7qPn2+I9kegDvoEPrkOvuEvxtACnAvIi5BcJ/eAvz/RTvQPWyjmPt6tcLNYhjtji13xRq1iZcZYrWz1TMtqss7Zva54qPsXiQh8oYhPlcb9+QJlLiVw1EpaS9dJ3f5OgQJHZKDrn0Rt11Gq1zzEPT9S1oB3x4dW078yVKwnn1flReHJZsUmGxrnikstlVUgjeM3lGFHv8S7CVOyB/iaEkeyOhIeoDMh+ZQ4SiNcPs3KTn9D4q1QpxwPjkZRb13yo07K+K82T8mBU/38FgN18AlY6HMsx4/YyMou1qRf1C81+b5nMhX75GNftX0nD3u7ivCPjJCDYugS+29OqG5pO48bchLhh/rZhUeWyIyYdAK4iawTWYYMaVOk8RSiBO+KvR7oi57nC492J3UkbaVeXpqnrkmFk+L3dHnSGkqbLBVt16F99vkHv2p7J084/UsNs8fL7DBXmXRwHuFbAYe7VqpYY6xomZKcHzl3zAz0Ds4ZVn9L08mPKGuOEGJOEfOUDyfF39eQnkWHoRsTFDlmml8E3XnabCDnigGKAOXJYoACZXFgIYNBQijYpLHn3j/fgCBYOKiTeyDuY5EjPeqNdPiLRTboYATHosA9CxCLAbthLIoEFmsWFCBocA8e9bIQh0Ecu/oAdbCogQ8vyAn6gRPtIJBPHsYD5eAnaGOYcE85ykTbWISJaR9fXIrjBtCO9pBPe4kpxzX5GCFBI+iBT14snqRDGz4A2kd58ojBox5icKibQDuhT6AMtMlHDsgMumneol5wyCPmJXqeEtFmaEYZ4isRgLiGZ2L6gxjjjX6ExwW4MCA/gP6NawD50ZfoDNIZD/Q1YwBA1pS5UiF4YbwSqJ/xH2OQNMY7Y46YMqShC7iGd3DRAQD0yCePdPhnvpIeY5UxRLujvfE0gUAeBjF1McZiboSegDbyoSzjL9oRczTqBygDD/BOTB404JkyUSf0yacP+N0NjofilEAHfPggZu6CCx1owyfXAO0gQA/68EMdIQvuCZQLurQRetwT4hr9QR+QH22GP+4J1ENMXcSh18AFuAf4tCzvtoEfckIWgU/ZSL+UEHwH77Pz03XQbvqLdi3A3MBY8nGi/uHEBHLjCzUcWwJiDAGeJ7kjY0leZVvWlctbD/NFMi9PTPrXgvhdhEpVRi+GrnAbMvD5dC3jicD9/EF1XELgKzwV0a/IKOUlYl4aT4KuxQ8v2PqnRzEQU4E0XjL3H1FTzEu4nKHn+A9l2XXGiOTcfVFp4PnvE0hGpJW9PqWTR7tpv9NS+0VLs3G6jsgra96U0rjt8v41IdEN3ODB+cb41XVJMvYyMtqL5Xa7eAFbaRNV6YtOs6OTI3bi7CkrSW+VVBf18XWkiuYlweuvQId6oCu7sY0T8pyRn3DaIfD5FeiQJTGyjzTykRH04Z80ZIhcExlJfqID38TUC13GFc/G+G0MfvuhQ+OKoz8nz560I2ePWceg9JgM+7nHzMWEmbEyd5irTBK8nTie8FyRDCdLCrIfK3XryeYt15mTEtTaqT/Ldlghz4ZQTs7EzHpHHCH0P0/2lOP5zwWuuAWEwmZxYiFCAaDQWXCdaQkhrXy5joUkri8lQCtoUycxwDVCQ7GTFjjUB1/kw28ssvAIPumBGwsVCyoLQhhA3APRFgK40GABARc6hFgYKcs1RgH31MUix2JDiAUIntL8QAt+wCWGJos+dIJ32gN+xOSxa8g7DeCTHnLmmnLQok7qAKiHchgLlOGeOgngA5SJOGQZNOAjZBvpXAMhf4wk4pAT5WJ8UHe0m3IhB+jAC086oEM+AR7JJ+1KBHijjjT/tIs2ML6RSeQvwKVBjG925plXAHOEPgdiDMzum8sV6FN4oD7qiT4GGGMxBsiDL/gBl/lKHuM0aMTYpxzXlGOM0K5oD3QCwAn9A27UAz1i5gN6BpoExh1zhbyoN+qhfvgjPXihfNRBiDZHG9L1UYZAP7BhQjrtiDqBKM89dAkAtMDjPnigLHQDl3LoFdK5hn7UDSAD9AwAvWhn0A2+SeOedAL0aCd0aA9xBMYV+Ol0IGgTok3PN6RpwR9tCL7gM70JgZwX4FxAIsiG4zccSwH8U5Yu2yTfcRinnqnEdmD3HEOMHyMb7Oq1voyMKn6obVRzpyiDCwNZY5I+ibkZfUbafAH8Swl8pahFPU21weMkxGc8yfcvGTEuZ1+Dg4HHsRzUhWJ/74A06Mlo71BaVpLg5ecWR3qUR5rft8tlOTKUKs/nXnn/IOhGHjKc4n0C5RFzRChw/Ks/4LSD54sW6aLudZDeFE91pZUl74zilpwQEdJck53E7zqIGO2LfqTOdF/yewkhn6p0CL9cTUw6IWRUUz+SThxpBJdrW34zcqQPEj69JvFZ58tMkgPtIH02He6Dl0ZVtKr0FU+ZJ/zpF+/oZAtZtWt8ekxdSphrzKTDXGUi0L4p3iMpSkajE9YYm7RWsWJ56ce+3j7r7EqeiHL0jiNq2bxamtOcUsBBp7y/sN2WP9feHxyRQq/6sTbvGSUzfpOgO0+bDS+IU4GxyE46x2fCUEUYPlmYXG1lEQo4fX8pARoIIRadUBaRDg+zFxaEx0JGHA4C13SoT3o6LkU7AGMenAAWQurzzlCgXgYbaYGLUQEt0sEJ/gDohxEV7eEeHHgmJo0YPkjjHrq0l3vohmES6dxzTX1cUzboUyd5USd50Ih86ARfyI7yIU9C8BJtJS3NP7QBxkHIBHkGf+CQDn0WePiNPgr+CeRRjjTyeWJD3eSRFrxEvZc7UDd1EIeBQF9y1ALjK2SeHh8L8NwA2dGfGF0cIUJnMDbo3zBQox8ud4h+hQf6kgAvpDOu6FuuCQD5lIuxB3+MkzS/4MR4ACcM5aABXfBi7hBTDzE0Qh7gQ5txjzHKPfSoixg6MeegQzsA8gD4gB4ADnVSBjohU+oljUC5GPPMuxjXlIMHysAXgXRoc005cCNEXvAGvwFRD0A69+CAS50hX9LT/UD94ISeBrgmjY0T9EzUGQAflA15ksd91EG95HF9qQEa0CRwTVrwQUwavHOcNdbC4G0BzgVJ0eUS7xnEsSdP85QE0jIHOMoxhV2b0bqlJHZqF3X12XCh23p0n+P9AwW+zlMvy2Asy1BVaFS0nsloJL4iQbTrMvzCwHXjWAYthrvf6zqCp2EkYvCm0vltBv99Bp4AKFRLZSuzKy1DvVoqWrVc9B/Y8+sI3FdKqg/DfNJKxXHFwlMa5cqaNxUcLWhJN0GfunAUvH7VQ15dhjfXOAncV6lfNDyIHjS59qdBCtTHmMe5oP1TFemHhuaEyjZUR3kSHhKnpiJaJepWnLRT5WkzMvKQOAOEaXkgH+QkPpMQ9wk9duzBJXDvtMUHddbQtx4nbUKOHnTtzhRtV73E4TRBp6H8lsYMBnwFuTqO2sZTm/Exl9Gz+v0FCPDWLFVlfFatUGlYz1TWurNaJzq7LC+HwvW0HAg+coBTkKwd6CNOp5yrsyIA4Lt+1xxk3iV4TDLPPi9cMacimARYMFD2GAlxTIeGpUMoZeLZec81hAInZhEPmsQstgQWLVdQClyTxsIUiz6LJgE66ZiFEjqUY7GItpDGghvAcQjwwSMPXoDggftYbAAWGOoHf3YbAMqRD69xTx5y5pry5ME/8oY29/AHH1EOHqmfmHLggU+d1A1ANwI8AOCBwz3l0zxCh5g05BMygTdigBge0sYM5SkLRB5lSQ+DAVzygjb38AkPGJ7wFZCmfSUCcgy5UC914UzgVMSTuAVIwSXaSvQv4xm5YoAhWwCZM75jLEZfXK4ATYDxxvhjDhPHPAEn5hH3pJMfcyzGPcebiJlX7MYzLqMOjFjSmC+kx5iNeQtNxnaML/KhPZu3mAPQgS7liAHKxbyCTpQhHRzKUR66MX/Jo45oV/AGMK7hL/CDFvm0Ja4pD23Kkw4t0iiDbEiHBjjwFLxHG8EPfgDwyCcPHORDGvKlznCUSAMox1HV0OHUHfTJ45562dwBoAEu7aNe8MC/1BB1RCAtYupiTPPUB4eCOOpdgDlAxgu/MQDI7PEYdYLMGLu4GMg0AkAe4yzT/tocLxvnlNVb6LJFvQM21CnHIpO3zo68FVrCbahsWX2jYDJ6TYa/ydmYDtV2mCetI503nSb7IBVIa4n+lAy/qZLGOKE8E3ixPOieU1YGeaYd4wQ1RaMpI9JknPNZ0AxPC2RoZ+taEynfbke2TpqcZKVRL05UB58VFa0p0kSL8tmWHGxJFeerg91ntZ/A7z2YjGnSqCu5FpLTEI+6N9E3+MNJg5e2owb9DsmV+3qxYp08JYKurusTRetS0Zzot9SODO1o8+nyJ3DtfLflpEB58Ogv5E0euBnaoTYRR//R3qDldJXWoRC0W7pGhrQT/pEBv2dB20j3/hJujInoC4z2Vknp40l/ZdVm5FOdlI5SuzpFJ1NTWygPPxHa7fGQTk+HVF7UF+EcvPMF2qK4IPQ+ORODGuf93T2W5wMOedmrHHvS3OAzvDi16FNCcrxJWTxdEjCP0GHoJJ5uMQl5ksGTC/KSH8FWOxVyufNvnnZUqvXW+973975Q/MiP/JAW8OSlVw0RTWqMbrMvpr7+tGnTBlWgghcwGGKiUzFMElg0qIcFJ77ugsIlz5lVw4EFRbsALxWIcUkcxg5GbhgH8ZSC3dELQcwJYmjG/cv1608/+zM/aYsXL/L8yAMwxj/4wQ9ad3evfdd3vV1xfP0plBO48ztg4CFvlB+GHzQJXIeRiJ6IPgFCf4Rcnw9Ee2bTIj2dNvseSKfNRedCZS4WLqbM5aorDenycT0XzfPVAW4aLoWfNP5sfl4siHUsAgYuT5XYUENfoCu4JuAQpXm9EN/RWrBeNl9/QkepXdO8i69jx0fswx++x5YtWzzn15+S2OxLh75qP/3hXzLMkepUwZ2DXEvOJSRlHbHDynwPOeK8IX/SpBV0L0MQg9glIh2uP6STb2RkfCU7tu701WScZjOWk/GLbGvi2Z+KELBDRNv7ErqentgmpCVGlt95mtflCXEfMLMLDC+JPALXL/3l2LhPaBOSa+dFIV1PAty3eVXwrz6JDrnIgeMrGIy8k4JDDtBmAnQZn5yrn6F3LlDlFM4EXLerjl9l5t5ZmheEkBSP/wRRaIZ3IGmDX3nMWuGgisB02Shg0NIt4NBGTxeEDBI5hD3pJT0/kX9y9JN+Y7zQl9yD48eAtJbkcslcCrrtSBB2bIIDbeQd6w+8zPwm07m8JKD+zib8hwwjn9i/5tU22udqU7RjLhBXchg0tgudNiVvh/ddOJKV09zAkcj5E1HRgJb4bcnZ9nuVy+aw95P5BCTyUdt0T2h0NGxNaa19e+MmW7R0rS1dt8w2rlxuK5ausJ7+QSt05p/19acr5lQACAMGE6EkHYtjgVEQ7wCwc+RekzqZDopOSjp7ARbghYUYqwGMXxQGgOOAkcCRJ4wEnAuuGatpBXc+CNrE4Mf9t9onZS+XUwGgD0JnoCvimvREyYfSnuEvyi7AiwvzzYfn00fz0QVerP6Hr7QeQC/wdCL0BjGBNHCCzwu1B4gWgfmt7FRgqKFucSr+9d3/VU5FS05FpxyK1rRTIReAEi5rjGXi0AfQqDdrbkzjVCQ/8JUcn/NPhk4pX7aGn5eXLuE9gbyMRPL9vL3sLZdjOwDQdH2NvoHPJNHTIx9IbBaVC93chuRTr/4P4tN6K5wU6vGyUaxNb7pQqq65AEMVGtCcJqEQY5F6wuDlM63sVnubVOfUVBiYc0NLVqnXDA9EdM5FAgb4+QADOgFkQD0JDxEjjqRGcBW36yf2T8QKzb9cRJ6AchHIJD3KcU+6j4+2o8E7EqS5HFLjh/GUcNCWa/savNixB4d75AodwMeH4sQ4T/pD/yUx6QrRpmkZtvMdxx2KpD3Ot2e3853v88sdJxrHmHcnpjSgaUdeTgVpvKSe6ZITJNpZaIsTf/rg4472shk641TEmKFePjdc09+a0rpznIoNbaeit09OhWi/oE5FAAymBUUH4kTgTDCx4/Ew4J0loRAWYAFeCsBEA1D87IyFcZDebUyP8fNBjHFiV0Lt+5e7U8FcDRkBl8upSMuTOmLjIZ5ughMhjcv9Arz4MN98eD59NB9d4MXqf/iKEPcYIOgJdAf36Xkye9zOB9EisP+xOBU/dfd/sZ7OcCpk/MupqEKviRQS/GzbqQiDjzr4mhPfzCSfP14qbVQbfk6+xPlz4fnvMiidcjkZXPCIYTUlh8/l2A6A0/Eww2cCSZoLnP/b+XOVhUdikr0eN4wTA1ApPj6AdFlwyMPYDKfgfJDQTcoFRN3UF0Z81J3k0UVJ/ecDssEFgt7Fwnw2XNBJWKbNfitIrvmyUvCVrh9wliXz9JOIpFzILmlbmlfS4Ye0uE7wksA9IZFzUm6mOBczPCY/IBdlkkR4SfLbSG2IPkn+T/phmq4SnWf9qTXtvBkZe56H88sRuhx1m9KaiMzYsMiIL8Zbb2+35TsLVslojGt8+XsVbb7hJeEtxmSMiZn6RdXkel9ep4J/MPF8nIqEcfBnBEWjaDQGQoQ0gBvlFmABXmiYPfbCEIiFgTiugYgvBEGXmPJx/63mVPACPU5FT0/fJTsVs4FyBOoKGpEW9wuwAC8mzB6H3DMvwmAkL/LJAy523LZnu0/1fwxOxZcPf23Wk4rEqeAtn0YdPdD03dvkOMm5ugQDyr9YpPo49lQpVaw0mbyX16X6BgcX+VG0TncghEOAOf2rQ0r30T8BftwF+Xqb2omCc/qPctHaKJ7KBjQC5kyLF9Jniid6LbmZpjonTI8r4cEjkLQnoel1OsUENw2z2zkbIj/KJbQuDubjOs3HOTzEZboapYEeWeDTD9Mya4PTAamdPLuOeGJFeuJMJTj8cQ9Oel2fhnbFjDkfn3I8nAbGeTClIvFuwjSkyHAZqNPvMPDXbjuxy9b/JQVdfv7vXL3yLKg1bHJs3E6dOq1xPq52TlmXnIluvi4nR6JR6Jh2KpJllzmJg5M8uaJNLh94QB4RhDvX8acX3amYDYmXJNIiEgZCGtKNW4AFeLEgPS5jLMbiFffTk68dLgRBkxhacb/gVJwfwA89EbojIOQ3G2YbGQvw4sDs/krD8+mj+egCL1b/w1daD8yM9YSnCAExfi9Kd7RjML+1nYpEl9x35GtzvFNR8eNPHAlPdt9FsF3Oj8JARyGf5Uti4DWsXCxbUQ5FT1fyw7HbN2yxNUtWWI/q7Sp0+rsSvkNMSQzGtl51+ycFqqF9NQ8IBbzZ/ekGrJPTf+28c/AU4fAEpOtqN/FZNNOQjCMCrfCK2jSSa+4A8tygnc7C1jo/XQDjE0jzdNEwTxHvMwXv93ZaGrxJ5+REWwQhlPPBbIJtVJcTeYqSmXIu4rR8zgFk1L4EVGTaKUhntOlOg+7TfQZqHItLd2WQmK5W91HuHH7PYWIGyB5tNaxUr9jIyRO2e88e2713t02MjVlXd6cM/16byiVPuvwH67IqgTNGQZe/1lbxBX2vQ4H6ORoHT3X9PVenIvtL7/xvv/zEE0/6MaQbb7zB8qmf7kbotO/AgYO2f/8Bu+GGG2TYJL+qnBbM+SAEkRZSLAjpI0/RIPIIXL9YC8MCLMBcwBjmiVqMzxi7pMf4jvhiII3L12yeeOIp/2X09evWtFPbILRisWQ7d+6Scd5tV121yQoYEaFjoHPx1V46UE2b512798g4OG633XqzjIIel0W6Pbzz8PTTT0uXFGzbtq3TOoUfpEpicC/MdOgD5B4yJ6T7YCEshJdKYFyn74H0dRrATc+Z9PV8ANbo2Lj0wU5bvHiJbdiw3nchZ0AY+jdy+ow988wztnHjBluzelU77wUGmn1OG80mZeA/88xO1xubN6PLZn78L+RHfHD8kH105+etMy9HoyPvWxAZGU91Yv25kSQbIfDDYUPF1Pnij/5qlZo7FT3dPbZlyxa75ZZbbNWy1ZbP5BO8Wj355GmDD0IIt1SyUrbpv6xcbiluEcsx4Zo0BX51ukQ8R5isV/0Xm4v8unQE7vkVZ9Hh16mn6ShM4zaSUGoqnV9PbucTyu1feo77uUJCM2gTn3sdPCdp1Ku2Eit9Bn+uAP0Ed3adFxOCxlwhaetMm2eHsvqVX7x2Gi63mZC05/z9EPVO04+81L3nzwrTvKUCMprOb/dfQufc+qnT+znyFKJfZ/oW3olnBaeZGjvtMRNjg7Ezu74IRYVcK2OdHTkbGhy01atWWV9/v41OjtnpiXH/0T8/3hdzkXcuNDG5ndJtPKVjlsZMZT7hbPN0TrPDBuqDtmVqhXX3DlrvYK8N9fcZv39RKHT5048jR476xihzbOnSJRe5XXiJkFaUTH688XiPIm0wROA+IJ1+MQHas+mRlr5fCFcuXA5Zv9T6C37SIQwEruNdoEhPj/V/bED7rxTEnEbO0S+hO4DZdXMfeAvhxQ30Bf2UjiPMhX+xYTYtQrqeucq8UGF2/dwT0jqDdHgF0Bv/mHXHbEjMm6QfCciJFJeRRObvQegvZJbu+7gGg+NP/C4B77Ns3LTJrrvuOuvp7Td+KK1BPzTq/jsDfCyGNM6kU7t/bnQ61D00y9Xpz5DyGwXTgXtPT/D59KsIT6f7Z1H53CfpNaXrvlkRLfCnQ0InPg/aatPl06fJdYLD51o9LdLbgetWmp6ntXloB+6dBwXakbRF/LXxoMl9U2UJntcum/CkQLum6Sb5M/zM0Il7T6Oedl1OfzpOPuvaQBYKLhfS2/iO53ltfOTfDg1+J0JpISdvD/i69kAbUulBl3qCv+A12ub3iqf7oJ2fxo+2BP50u1zeyX3IOBkHyViYDk5XZZ2/dlkPCX1wohx1+DVH+IiV7/1M8Gt4SILXXayalWtWm+B3NqZsw6aNduvtt9viVctttFyU3PjKWbJ++qkv5pEH5svMXCOk9da5K+vFQwaPfTooYTpAMZm3inWhEJUQx/X5ICY5k58YhYpDAcOhWEkLRRAvX0ZZgPsoQwjDIp5yBA1iXojjc5NcBz3Oz8V1KHUCaYSgEfQiLQzFKBs0iaNM+hr8oAk+MRD1RvmgS4i8oB/0uI82Bd1IjzqAoBsh7ikLpNPoA66BqBeYjc81eeAEX0GDeuM+2sI9AVxkTV8FrXRe0A3+45q8aBu72ywAXKdpE7hnF4q84IN76HJPDJ10Odoc+ZEXZYm5j3zSghfuZwf/IsSsPiBwDw0C9NIAfsRx/bKEtkJIz/kW94R2u+iLNJCenI1OjhYAqBAIhT4IarPlE9f0CeMJGXONfCOOMowZ+ib6EdzAJz/wqZN87iOOkO7LqJeQnjPE5IMHEEed4JFHfRGDTx5x0CIGAi8gygQ+QBx0qSfaAg4hALzICxoAcaQRQyNkEGWifVwTYu4GjeAheI/7yAtaMfbnqo90IPJoT9DiPl0XgXtwiMEjpOUTsiBEnUETiDjoxDUh+AEneAEiLXgO+pRBJun7kAXXQPADDYC8WK/AYfwzRkN3RQAnyv5jBd8dVQCQQ1yHzcG9n39vH9VAXjgB0X9AuhzyTvKmrDOTt9pU04qtui1ausy2bbjKBjLdNjVZtqJkX5LbUavLOO2o2aQVbSJXsWKupquy/po22ajYZJUfU9RdTXjNhuy6hv/wG781gcHXpB/lmJTYSaY/2YWW0VQRHj+qBz+1Do2hlsaC8PgxuJLKNHhpvMbvwGiciP+a8moqU8m0rKS6MlOMFZ5qtMSH6q2oLhmP5ap471AdGcZY3ToqGrclrZvipSgB1fj0K7+ToKFY5MfeGNeSAU5CvcFvwxQ1TplLGqfirYKBjM0qHs9OVUyStdxE2fKTulbamWbJd8gnxRczZarcsAK/h6E6pAlsoqMpWWmeCbfcVHuFVxN+Q6Eq+dUUqjxNyNIOtbesOVNHp6neRlmsNizb5EdCp2xcfHWoEtaMSdHFKaiJ74ZkWuTXz9WOCnJSm3Aq6+rjomRVYa7RTuHzaeD4obqGZNVSGX6Xoy4ZMd8a0IAf9UNN5XnPoKxK4VNWouqWHFXHeLNuk+JtUveTTTmdkou3kScDLTYF+J2zoo1pbIkVy5aTvmQs1FWGccAYaKgtZfFVkTGvW/HLkwYZ/eKT3wypaazWsuo39UULmQqpXK9Ivok9drpatBq/0dEQHZ4XaAxUKmq7xkdF/amRJp7VLpUtayxXxV9N/VCRXPgxvLWr1tj126+zrs5u9WXFnZG8+ruhttP/GdXPAOALT6GvYj4RfD5JnpqFmn88GcT+Zw0Qjv8l76bMBfM/qbhMOg+mUQooVBiH4bhGIRO4RvmCy6cjyU83NMpFgB7lKMOgiR9AArgHB4VOCBpACCzKc02dEYIvYnAA6uAaWsSBG7xDA6AcATzywxgNvHQgP3iKe2hH/QTock8Agu/gmfKUBaIe8qLNAHghT66DPvICHxqkpdtAewmkBd1YLAHwfaK26yade8pE28kjcA0NaEVa3BNoD3ICgidCtDloxI9scU0dtCnkF20KXqN81JO+TtOOfiUNIAaPthAH7yG/NE7QAwcaBNL+MQCtTLc0+iEg5IN8Z+ddDESfRd9wHwG65BGgzZihD+izqIv7oBH4wU/0F2nR7wD3lIn6uAc35hIGDmmMBdKibdACglbwCBCTDg7pUS/OM7TJC7rkBd/RLmLqCd6gBx4h5lvwGWXhjTTKRh1RLmhEfcETZfjkKXkxB6FNHQToBE/gxmZNtJF7ykCXa4DroEFepIXsSIMGtEkHSIde0Ka+oA2f8EAegTIEdAf39At41AcNAnUBpIEbMgKP62hX1AdO0ACin7gPGgToBv/BS9zThug3eCIGP+omBpf2EAPw+o8NkBHhfBB9GCG+UpTL5/xMO3IEkG9a5vwGwBRGu4w8daAtW7HCBnv7rDpZ8h1iXmJF7r6DjQEmg6wiY25yQkbcBDvhMkjVNzKZfOOkJAN1TP1YlYHVyuZkVsmglaGLkYgx1xBOS45PWfdj/JI0fSx+y6LNER0clLIMWfq+LAekylhRWyo4IxjG4tOP+chgpcxkadLqODGqpyK8KbUHx6OZm7LJWklBBrnwxY07WRjaE6JVlxHbwMFQOzTS3DEoYZDjzCi0NC1rMjwncC4wLCWvseJk8gvaKjEq2k1Zg4SxasmdjDrlxa87KTI+J7xNcmx0X1NdjO+ajN0iL8JrjPP7CJztr4qfmvAnVW+FcV6T7hUDJRnfOAQ4HSXhVmVgV8V/FWdMdY0XJ2wcRw5ngl/qVtzMZVw+OG/wBG2cCT6VigxwFtxhAIe+lKwmOTokOtyDo5GhOYpxL1ujJbtGTt/42Kh4k64UPvWOVopWkhniP3qnEnU5Rz5WJE95B1LsyHbcf9CPc0MV8VwsSR/K0Wzqukofqs6K2jUp3l324hHnzmPlV+Xx1dUHVfEH/oTwOVqHjMtKcxyNy1JZcuVlcKkFfvBwUrLl07VNDbaK+GPMlusar05LdYvXIjJ1Z6Ntf6re5cNLbOnSpe4ctjR+5d8lTyf0J02rPtFag3zac3FmDiXzyeednFX/NLDGk0ojGpXwmedymgvmdyouA4TSJYRSJU7n0QgWD4QRCp2JH8qcdPAoS+yNbZcFLwTAIgBu0CONPMqhxEnnOhQSZWOxIiZEHrgAdbC4AdAHgo/ghUBZ8GbfE8CPDuOaNOomgEscNMEBl+soRxy8xjWQpgc+uNALWpHGPRD3YcRzjRyhG30S5SiD7Kkr6ILDPfmxmEceaWEABC3yAtJ8UV/0E/dckx9pXEM/HIlY3KMuYj7pSl20nXO50AyDhvxoU8iKcrQHOtGGCOBTljIoSnApSx4xvIDDNeUJ4ESAXshqAZ4fIE/kS18g/5A3so8QMqff6X+AdPDT5ehT+o6+IT1wo9/o09AtjDtwANLBJS3mCvRIj3vqY6yAR1rwGGOG9BgPxME3MfUEbvAUNOCVNPIJwRd5wR90KAtd0rmPOUQAyAM/PbYB6FEmeOMegB7v9vDeDrTIJ0Q+AK2oizz4i3bHNfWAQz5tIZ002sQ8ps8oTxo4IXuA8tQRMuB3YMCFRsxtZE4Z5EU9IUPopdOgA13KoiugCQ3So06ebFOOeikLTvAQvKXr5x4gP/AoT0z5aGsEcOCHmDwC19AO+kFnAWZBW27+OxO6Rv6MHwLySgfyCPQpgR15foei0NVpi5cudqMTR6Asgw+DrC7jn131EjvKuA8NOSqlrK3tXW0cJVIBN5bHZEwWZdzVCjmTKW4TzYqNKYxOyXiUKY6xX5WR7jRl4HXISJsoTcjmVHnOw2v9kjUng1EGn+pkZ3iyMeEB54T+r2NINspWHBvXOM37Tj9lm0ovycEoN4pyMGT4Tk5YU8Z8byYn47pup6rjVupgDnGcS06ODNlMl3RIhwxYjNsqHMs+kbrS6LOxSlHtkb6S4VmSA0FodPE5Uq3bPM1Qvcebk3ZcvNVakp1kkOfo16jqFT+VQstGrGzjqpPfAbHJomUrUzbcPWS92W45chrbmh6litorJ4Ifg8YR6xTOmp4h61K/jYtXjPGKHCCcg6IMY+SGsVqVU0XbearDU49sPmujE6MysCVf8exywWlROxsq21SY9DZNer9gsEsSNumfHZYfIFnzpIp+qsoRwmnhiYB/Xlihw2RTiDdpJBtUG7IdOXcQkAVOJS8688SjSyZyoyQeuM5027qh9bZ2xUZdd9pQX7919nXJOSiKvhwB8QdvFZ5mSL4dUlmSipwFjTe1oS79gtNVAtf7WPqbpyfKx3EaF48N6RGeOvH0Jd/qsP6uXj/Gxy9kL+0f9CdFiGxSfcP7GGWVx0HFoUucTI190S1Lb/Hjd6tWrfI2x1EnnhDGXJEm8w8cxPyZPY8IjFE/cqiywvapCcz3mduZFWMOYDJfKsSERzHEIuRKQgHlCrMoXhqBMg+FDR6NAY84XuSKsqRFuVigYiEJGtBn8YEWeNEO6uGa/OCHGAja8AwdcMELfOgA4JMGHvgsJgBlgu/oGHBioYPnNC3So/40TQIAHjTJIy3KQpdr8vjKDjuMAGngIg+AdOifOHHCywDcg4fxAC3uo074izYELjyG/AikUS6uCbGgA/ygIfiRl25zuo0A/FEWIybaSFli8CkbCzV9wScAz5w542VIp3/hNWjTbgL1pmUWdUKPvKgnysU19MjHACENYAGjbowPZENIt51ycU1e1A/OAlwaILu0LGcHZA7gcIKHDqAfGQvc03eRRp/TrzGOwYkxGf0IBO0A6gafNPC5J4ZmjBkgjOTIg7cI1AVejENoMZbAizYSkx/t5Rpeg1/okkc9lIcuOFxHvUDQCdlQB+Wi7pALvx9CPdCjjmgfvMIbNHkBGDrQACgbcyDaBg3oRlvIBw+a0IMu18EX9QWtqI/5T3nuwYM+fQVQBhzuyeOastTLNeWoI2SBDoEefABRdmRkxD8YQFnKUAf0QsaEoIFeIS/4izrQB4ETdSJL8qM/wD969Kinkbdr165peYbMoB00CODCF9cL8GxAppqlLh+Xn4wagN1jvkyDnMHBKCKH4IYT40V5Pm7UN11d3e5Q1CRrdox54sEuLrv9JRlgFZ5qlGXENvK2ZeUWq3fn7awMwDEMWDkUo6JzUoZtse2IVDIc+5FDIhyOgnAuvixjXVrf6qxNmaxN6r5aY3db40njgKM+dTFIvXWVn6hPytTV3NF0ZZxoFsqAZL7jYMigLcrpkKOSz3XIAC3K4MTeKVh3R95Gj494mZoM74m66pVROaW62IU/M3rGxibHVC6n8SU6MoYnaXsZp0G8yNnhx9H4jGh1qmqTKl/iZXQ5CC3Jx/MUOKdfkoENfkeWeV6VwT0pecomkVHPcSoMZhq1qHfI+jv7rYkjwXGjuvScnLgyhqzlbGlhwDYuWibngDbjdMm505DXLFAbEoerIkeM4zs8hZIA7Kx0e1Fp/O6COHKDnScutBWHpiL5ViRramgVMn40aVx8ISeOIDWr9LHaIVNmUg7buOTNHn5ZaSOVSRuREc/TnWq1aasGl9u64eXWLQeju9K0s/mmjQoHGKuUbSRbU6jb6dqkLeldbJsWb7ZcR6dVi1VbMjxsvUMDcmBkd6ozqzL+kW2n9B0OxtjkqI0Xx2X0s8GkPiuprxin4qtckczFQ6kspy0rXSJmW9m8nVbbR8cmrDvbZUPdA7ZyyUrJnXWkZYuHhm1AaXXxzViepLz6kSc6Gk3edp6U8KQL/ce8Gewf8LngQX/oq1w2WV/cR+hI5lCEmEuEJL9tk+qfp7XB084D8zoVlwNQCqHUQ7HSWBqFUmeC8Dmq+++/v11ixnBHwRMoE42IRSiEBg2Aa/KIoQl9yrAQBT3y4MUnpXApy4JHXij5WFyAUPjcY8Tw2V1wUGbQAhf6USbqgHbUC41IdwXSbgtpkQ8PXFOOeoJe0CKPa4B7yhw7dszuueceO3XqlOcD8BbOxOnTp+3uu++2r33ta95O8kiHd+6hD4/IMXggL9KoJ80PPMMD5Qi0JWQJPfJClpEXPEMfWqRF+ePHj9tf/MVf2JEjR5x2tDGMRa4pRwy9P/zDP7Rf/MVftIceesi+8pWv2Lvf/W53jli4MRYwLMADn0AdxNQbYwVcaIIXsqDekHe0f+/evfZ7v/d7nv7II4/451GRM2MKOpSlXPAXIfpmAS4MErdDzIUA5Ihs031JiP6kDx577DH76Ec/6mMn+jH6kLLMUyDmP/0SMfgx3xhrMa7JJ55dNzQZ35EGDepijIJLzPiLdkA/cMGDF/C4h07wShptifESMoAP8ihHPjwGPcpyTfm4hx/SgkfyiKFHgB48EiMz9GzQDB64hg++FvS3f/u33hbuQ17Ug8ygQxpPEMBJA3jwRJ3EzDnwoR11ReA+ZBZzihiAPjTAIx2gTdT/J3/yJ/bJT35yeq6TTh3UDT40KUP6nj177D/8h/9gn/rUp+ypp56yv/zLv3S9AS5lcbCCF/iAX/QDTgR0gmf4QXbcI4e4BqgbXpEnuuzRRx91PcH4/PCHPzxNH7yQDfUHv4Ro4wLMAuaTjHLOf8d39JEVsuM6edfi2YYNSQWNFZ9bMrIw6HEqGjLCKzI+K7pn59qP38j4qmCAqU9xRgYGhmy8WfLz8Pmm1rQxGfOlpg1Zpw3I8egYLcsY1Dom47RZly4YK1lHqeG71mU5KLI/ZThWbHy8aHkZhTLdLNOQQ9yUvTKpOV/UmsGOO47FhOaHDNkp0eGpxFSxbpNnJ8VH1ro7e2zi9JjVilp31c6qjNvGmObRuBwN0c3KuaiqHh975YocIumPGk8IGtYpJ6o8rvVbRm8232m1huZWXfaK7N6qjH745sXlOkeRZACfUUYrJ1tpUnaN6GdUT4d4aWmsj/BkRoZrrdG0nNrZOVq3nppMxlaHnZWRz5Ekfgch0ykjWv1SYZxL/hz/4j2TfCNnq4aW2aTmx8jEqPpDjIqHck36Vs4YjkSFJzi6n1R7iuNlyyDnpoxbyaxWlbMwPkGv+jGcCcmVunP6y+iP/IlJre1Kk2svQ1+Ox0TVOqtZK50Zt6r0QE2OCEa/kmxShj9tLohWrqEEyNVUlnc7pIZxSsbUj/XJqi1uFuTo5WxETk+1r9vrL4g3K7Zs7579dvrEiB3Zt9/2HjggP0hjYUL25JR0aVHyktHPi9F4ELxSyBOJutqbrdOXsjF1ncHjES/ol3E5MVX1Wb0ifaAx093VK3rq+2qHLelfLCezZMfOnvB3RoZ7Bv09m7razJM3H0+SK+8Q+bE6dzA1zjRXeLeCOcN7jYwV/3QsrgFTx+cKcksg9HnMs9BLOKj+uxyOqbLKZ5LN1v9pmNepmK/gxUIocRRommHSQsHu37/fFwFwUNyBQ/0sluCgmMkHoAPEAswOOeVigQqjgXzu00YBMYsiCxN0MUyhTRmAhYX7WDCCJ9IJ0Ao6pHMf/JAGz9AFyKM8tADKAeDH4klalAc/vTMWwDVpBNoEPnxjYNNmykQdxKQ9+eSTHjZv3ux1QQN+WTwB6qU90IRvcCgLv9DDOQmZEoMfPHEPTppf+OKeOF2OewI4IeOo58tf/vK0HOGLOHCoizopRx6Gwate9Sq76aabvJ4lS5Z4WehEv1M+ypAXsiCdMhgbyI4y0RauwQeHNNp9+PBhe+KJJ5zW1q1b7dChQ85r8BSB+0iDLnVyDb0FuDRAjvRbzA9CWtYE8viEHdeMreh/4rgHyOc6xkj0M+MJun19fV4X1+gDDHnK81SMvuQeulzHOAeXsQTEXCIPnjAuyWMMBV3ygga0g094gy9wAGLGJ3mBE+VJBz/Gc39/vxu+1El7wIM2ONRNgHbQh2/m1e7du53HoaEhT6eeoENb/u7v/s5uvvlmr4OylCEP3olDB1IGfMpDD1zkB3/IjPpiDsQ1ciEfXO65hl8CZYhDBsEbAA/cU/7gwYNutHNP+egHyiMH9Drp0OdpAXL61//6X/vvE9AuPnlIO+ABuQLRLmTGOhJzmDTqIR/c6LMIAPWCT1kcMnAZU1dddZV95jOfcV6BaHuUhT4BPrinngU4F0JOEk47hbGUrCscveBYFOfMeXLBSCMkn8bEAE2eZjRU1o+FKITBVdQ84aw9aRRqdcg+sYpNZqp2pHjCShNF6661bH1+2K7KL7Zr+9faHeu22ytXbrS13YusNSmHoti0Jb1LbGX/ctuwdJ1tWL1R9ERsomkbhLfj1lfaNVuutd5MrzUmNUenCrZ62Tob6hzw38xgJ5nz8csGV9pQ92Kfu52NvF2z8TrbtPYq27zhalu7bI07Gvxo30BhwNb1r7LhoRW2ZduNtnHleltSGJTjk7cijtN4xZYPLLVrt19nr7ztVbZJ/CzpWaKyMojLdVvWs9QWdS+x9Ss22Y1bb7At4rGno8cq/lJ2zopny7Zx0Rrbcc2t9orrd9imJets8nRRUsnKQJWYJI+rVmywHVffYFtXb3LjGSO8qul3ujphkzXNg5aMaRnwapk/BeKLWsO5fls0vNQe3b9b8tWckzOwYWCZFTLST1U5dyKey3bahiWrLae0KRn4G5etV/u3203X3SxZbPTjVVNyvuoy1mXm29LBpXbVhi12/babbNXStdYoax6pP4Ykj7UDK2zT4jW2fcs11iPDvKHx0eAIlByXibFxf2l7Xd8yu23FVXbb2q22ZfkGOQ5ywlodNtmdtQONknVOmt265hq7ZfV2u239tbY8O2SlQ2dsRX6RXbdmqy0eWmyDsj0GB/utr9At4WQtm+mxjYs32mDnsK1S/Tduvcm2bdpu/XIAJuR41tXW7ky398m2zdfZtdtu1pjZYJWxsniSMyLnr1PO55rhlXa9xs01W7bbcOegdTY7/CkTDtqpEpvaJVs8sNh68r3u2PKCPy9+M5aLHKvSuAaXdie6C73NJniii0nDsWBeTc8qpcX84Zr5REiuW+1f4ZaboLl1sTCvU/F8AeZRDijPUKRxj9IGWERQ2rF4gEMaMUo7dtUCUM4EFhCOw1AOIwCFjqHNgkcZcGJBpjz1EYNPzE4/vAQOZVhUYoFjYYJmLNbUxSIRi2ksCNRDudjdCkODPNKi3eyMcVwJfOhSJzwFbeqNY0nIATwWI/LhLY4usHhTPvKpE1oEFlbSwf/CF77gPyzEp/RIJx/a0S7kAE3KQ5P2UD8xbaBN4AGUoTztgU/aAR78QJsdY/qDmHT4Ah/a8I+MwePpycmTJ6dlQxqLBDzDT9QBXWQAHjQw8rlfv36984Kj9LrXvc4GBgYcN8qAC9+0C7qkQZv0kD38k0fd0T/UQznaTVmMBOrjfnh42LZv3+5PLDDKoj9jrFI2AvRJW4ALA/KbC0hnDDH20vLlmnSuGSfMHcYMgadeAEYngXFMP4If84X+ZfxxTAVapHHNhgZPphgfGISMXWhwzbgFl/ooz7wijfFEWY7XMOYZZ6QzB6DDGENXwBd6hnx0FPyQBx3GEo4yPDFuANoCPnVCm00BcJnHyIWxT3n4o/5wrEiHNuM28pkz8MBYhx48wB94MbcpR3lkxAYFhvhb3/rW6Tx4i7kS85eypAHwyHzet2+f8wKEQwPf5MNH+mgQdKFP/8En5UPO8EI7o63UhYyQScxbcJA/MqFfyOOIJ44/9wB9T1izZo3jUhcOBX3ANXSRBzjUT7tDF4Uco//oX67hB1rBH2m0ERzGW6xB0F+9erWtW7fO3ve+93nbSIc+tGlntJV74gWYG2LczYRkUwCLCBlGX4RM496PSKm/wOMFXV6E9Rdnpzhuo/XAd4i1DsvYLJW05tfUj6UTdu/jX1Kloldp2vZVm+zO619pvYVeO3HqjHX099jNN9xkVy1ebzbWsGVyBl51zQ7buvIqGaZdchIydrMM/s2rrrLxUxN2+sRZN9Bv2naLjPe6LZEDsn7Jet+NLhXliOb7bdPKq+V49FhGDsmt22+yZTK4pzSEm5MNu3b9Vrt283aryRBeM7TKvv3Wb7Ply9fZ4ZOa07WcvXbrDuuRU1GVwbd59WbbftW1Nnm2ZLue2muL+xbZNSpbnajpeont2HSz3bL9NuvWX2lk0lb0ygFZf7WM/LxlJqfslWrHDXIYjp8Z93Dj1TfaDvHdGCnbQL3L7nrF67UOLrfjp8YsX+i3O26+01bll9jZsbP2xKFnbNfxgzYux4JjXSXeL9A1vymyXI4Xu/h7S2dsPNvw90FwKrryPdaUA1GXnHuyPbZejlm30oa6h+3a1duso5G1kSNn5Fitt+vES+ls1XLNTrvlulfYVeuuttqk1oCxqq2To3PV2qutQzJbVlhkb7ju1bZj/Q12Vv06rj6fUMyXmTL1KeutZ+2aZRvsmk1bTF1lY+NF6+8dsqs3brX8VM7GR0bVRwP29lteJ2dgyA6Mn1U7Wvaaq26xG5aoT+W4neZYW0U0caA0p1cuW25LhpbJeWvKKdtst9/wKjkWQzZ6fFQ0C3atHAScoNFT4zbYM2y3bbvVpmTKluRMLO5barddc4st7l1kp06O2lY5ODfImZwq12z05BnbtnGLHJOtdvbMGI/erJSp2cjpU9aZ75ajtsQqwmvJs2uWZGfJqeBpG0efeJ/CHWnpKo78Tb/7oPnAisvxv5gr6LS5IOYREwjnnSd+SkgyLwKy7/yl1I/f3XTuj9/hv1DvASn/+PG7RcNDzhzp8/kuwRiNw3jjOhYFAIMtFieu2XnGgMMY/od/+AdfTH77t3/bFTOKGyXNQsIiwiP6z372s/aud73Ly5D+/ve/3373d3/Xj6rwiJ9dqmXLltknPvEJ33VG0bN4opS++tWv+pGrDRs2OH/Q++M//mP7wAc+4GdwN27c6G/NP/jgg/74/Otf/7q95z3vcV5YPOEF2vD98Y9/3I/m/M3f/I0fL8CouP76672dH/vYx5zP++67z/7sz/7M62TBojy8sDCxO0jd0P/mN7/pixB8Ydyw2PHYnsf+PE5HDvAGTjgc7IoxOFjMaAsy5Vw0O+tvfOMbpYiW++LHUSicF+QADn0C3UWLFrkM7733Xpc3j/GRGQMP2tSFUfD//t//sz/4gz+wv//7v3e++KE2ysHTr//6rzsOR4aQGy8HYSDR55THIGDnDjlBB3kgBwwrfkUaHGTxR3/0R/anf/qn9qEPfcgNFYx5+Pzrv/5rP/bw+OOP26ZNm3wM0D54wJh497vf7W3+8z//c+8jjAUcDxZ6ZETbfud3fsf7mfEFb5RFZoz7j3zkI/Zbv/VbPoZoG0YHdbz5zW/2hZ92fv7zn/dxhkyQDTKPMU4gjbow3KALgBMTd/YETt9jlLzkf/xO4O1RvJMfvzt23Hbcwo/fJb+ImwaMu6eeetr55UlPLpfM83NhRjbIL66RIfOKfg85pmVMQMaMM3bcmY//83/+T+9/+o+5z5xiLlx77bXev8wh5hhzgLGxbds2+/SnP22/9mu/Zg8//LCPD+Ye+OT/5//8n/0a+vQ/84bxA+DYQg/dwzhmjmM8Q5Nxzhhn/jA+GbNcwwvzDp0Ef9Qbx/iY18zpxYsXe1t+/Md/3OujLegdeMM4Zh4jV9pAW+CX44/wcNttt/kcYtwypxnn0KaNpNEHAE44c5N5gbyRMfoQp+av/uqv7MYbb3TjG7l/6Utfst/4jd+w7/me73EZMGfQUTg64DA//9f/+l9ePzryc5/7XDJ+JR/GM3qROfWNb3zD5xfOxTXXXOO0f+VXfsV5Y16DS73wQ9+imzD4mev/+3//b6cNLzh+1I2cwUfvoFPpa3hA1pRj3nPPWsBGAGmsLegFxgLO4m/+5m86f9AloG8YU+hdxh/Hl9Bp9B3znjHC0w5kRz51kR+6Hd4Yfzt27HAZUwfjlfZ953d+p8sYGZIGxHimzciVvovxfyEA61vhx+/6+3r9x+9of5J3Lt6hiSP20Z33yp7STbbgX8KR9WCtjNraSuwSIGRJCP2QkR1VtSlrqNCK5Sv89wH885jSQw0KKr9Dxpe0jdVbdct050S3ZWfGT9loR92Gu4Zs+9qtdmp80r6y+wnbefagPXVyvw0pfUX3Ujs8ctLWL19jq/uX2mPffNQe2rXTMoN99rott9p937jfDhw9bCNHT8ioL9q61evsxNhp68p02UoZoHvPHLCxctGWd6+wq1dcbbv3PGOyp+3WTbfZpz93rx0V7aNHj8hRMVu5YoUdOHHU1i5abUOlLvvM4w/YkbFTNn7wuF27coPV1L4nzxyx29ZutyMHDtueffttdOSsjZ04bddsv84OnznlTsm1MngPjhyzBzUfzhw5ZsOFHuuSbh6RQzXY0We3b75B6+KX7ImTR+2E9N/44RE5NFvtyKEjtnHxCuvt77Ovyhbad+yoHdI6v2x4sS2Rc3GsctomGkX/6lGuM5cYrE02TeU05Qp2/aKtNtko2WNnD9hZxRtyA7a5T20qj0svnfYnNr1q/FUr1tnT0n39hT7btmKj3SvddfL4ERsbHbfO7i47OzpmK5cus6VDi+xxzc3dz+yxkzK8BwaHbdHgYjt64IitWbTcNgyvsC988nP24OQxK8rBaeaaNtWo+KdUB6Y67eZVW+10Y9I+8eT9cs5O2+SZkpyYTZarNezQ3t22TnWs7VxpH3ngPttXn7BD0llLM922atEy+9rhXdbT1WdDzZzdu+9BmyiO2g0qe0b65bAcklesvNYmKpP2pNa9Xbt2y7ivu844e3bU3xXZvmGrjR4Zs69J7x/U+GhKl69bucodhUq2ZW/edrs9/MTjtmfPbjt+7IT68bTdtH6bvzvzpf2PWSNb0cQ32yCnludBO4/tkoOXsY6qjP6cHLT22Gdi4FTzVauWnGe+MsV47GtlrVO6tyHznuNMOeHxbgdP/3gSEfMPGqGboMUncgfqA7a1Y4V190i3DQ/419T6evqtIL3Fey/P+vE7zU//dJoHJmkE6iAQqVKM2NhRuxgIJolhsiGlSnkULPfQQ8mziPBLlxhrAMYcjgHKmcWbxY4FBAXNok0ZlDm7XCz+r3jFK9wZeOCBB+z//t//6wvfd3zHdzg+RitGD04Fu1mhfFgsWETgASOaRZwFEOOURQvjlsWYuuAFvjEEcBzgD8MUnti5YwH/T//pP7kR8H/+z/9xZwhjgIWCRZAF6K677nK+fvqnf9rxOepF57EgsmBBm0UPJ4CFErrskGGAIy8MGHjD4IEfFmKMKnbryWehY/GM9tHBYTyRB/8sMBgRyDv6AcMAh4NAm//lv/yX7hj9u3/371xmGEb0HzwjP5wG2oFhD0/wAWD40Nb/9t/+2/TxJOpAftQPHYyh7/u+7/M2/dzP/ZzXwy5xjBMcFmRGf+AcsDBTH4bdP/2n/9Re+9rX2i/8wi+4AYUDQllo48QhO/Aw/AikwSd9z1ihv3/sx37M8f7Nv/k37hjRT/QBvIPLWGLM8FPzGHrIBPrICaMEYwjjgTZRDkMxJiBtJY62pK/TAL10HjEBOvxgTIuDrwJwmC9a+fw+mZEvJUh2DFFOvHwI0LYA8mgDj4Y7ZATAvZqoNLWbs6RTKi+d4jgCZBDXAPIgQBM5hNwIXNPXGK+MMwIGOnmMF+bx//gf/8ONWQxdxgBjF8Ofd3I4Z4+uYF6+853vnC7DAsDcY9wxhskHgj5twphlwwPd89//+393B+L3f//3PR8jn7nF2CT81//6X31M/+zP/qzPDTYrmH8YsG9/+9u9XgJGJ+MNoA6cZJwIHAfGMnqROU87MHCph3nABgD80m7GMOMRAxy9BE/MIdrKHEcf0Q5o0U6cNvDD8Ydv5EX74CFkDw5x9ANjH8eGcuhljiOi89DT3/Vd3+VzjbbTXjYRfvVXf9WdHPQy8mcewge6lU0InMGf//mf9/oYA9HX6GN0zp133un1IAt4j36GX+Yy7aAO5IQDhHzQc695zWtcx7AO/Mf/+B8dH/1IewBw0J/0P7whJ3Q7OPCP7NAD6Fw2OdjcQH/Rf/QjuutHf/RHPZ+xw6YD+hLe0BPIiTHKxhObFAByDVmCF9ehA54L8HUjdELyC/Uz8+ZbBWhRrlWwXhuyMTkVGStZZ4d0bivvRlRO8gMHuTGekDkxMgb4UpB/VSjDmEI3o094v6ViTc6v18ds0viSU01GU8s/Jcs7BiZ91jXZYaNSaVOTNdt1/Bk73NhtzcxJm2iesTMnz1o932kTA+Kx1rQD+w/afVO77MDQSdvW1WXFk1V7aEoOyJJDtn/RCXuqPmoTp4oydgft4VOPq78bdk12u40X+23H2o12dv8D9kTtqN2y4pV2fOS49a4csC6FoWWLrCC92S3DvJ7tsLFSxU6Wzti+1tN2NL/bDhXOWLHMmfmm9TUn7QPfuM/2jJ+0roGsrVq/1LZv3GrLJLtScdyKuaqdLRVt9+kn7Vj/ITu8eMx2FY9ap9oxVWnY1sVr7MkDO+1g5rSN2XEb7TphD2R22h9/9e9sMleyof41NlDpkiHZL8N+qQ0vHrJ8I2u1Qq8ct6aVq5Pqi6b4KRqf5uWzqHKfrSmZ9+Z6ZIeMic8zkuFZ/x2Pcd4/aVVtsqn7TNUycnow3E80T9u+yj7rzzbtjmtusMVLFttYR83uf+RB8XNGzly/XWv9as+ULV+/xnpXDFtV6/yWbK81ezPqz7J0yn77WrccqdoJy6usVWpWaWTsZFU6Q45BJt9rz+zWul+Rw9c7YQ9l9tljhx5Vvlre3WlX92yyY3LGF60YVDvztmSRnC/eccjlLZ+r00obL5RsJKd+rWvs1KVXOjSOWifk9JbtmdOP2zMdB21sSd321E9bY6xsS7KLLFPtt6vyK+zs1BnLr+u3pVevsU4N4M2FYVuW6bXuzl7rPd1ru8dO2N6evTbSe9gOZcds3679ZuWSTeV5H7Bp+3IV661OWZ9mRFFeZ7nGb6yUrSiHrd4sW1VxWUGaTuOGjwpU5fSV/MkMc4Pfpe8rdCnWvJDuUaP85Wzsl9BFAPrSNzo09jJyQnolg2JBafJIesodmiY5OTkd/lI/EDosyiez8ALATiOK0A0dAWWbmozPBSgfgUUkDLFYSGAoDFGMYRZbGsfuHgszO13sPCEcFoef/Mmf9F0pFhZ25X7gB37AHQXK33777b5rxAJ+6623Ol0Meepj0cXZIB/jk8X0u7/7u70cRjILCDt50GQBZaHFeEdxAW94wxt84UfoODk/9VM/5YsHhgv0eArBokWdLL5vectb3BAGl506dvMw+lk42cHDQMBgoH4M55/4iZ/wBRgDFn4ozyLMNQsdBhELHwtgyCIAecEzuNCkfujyVAB+Y2ENWQP0BfjgwCP1IlccAI5O8aI3bYM3+gpecH54KTEcNeoBP54mQSeMD4xzeH7lK1/p55pZmJEDO6Dgwgt9g7H0L/7Fv3BnCByeitE++px+ZRxQP22M8QJ9+L/66qvdkCAPXJ4UYUxxtIG64QtHiDFEX3GNgUJ/YSD8zM/8jLcZ+dDftIX+oW0B8WSK9sAXecgweIm5MR/AH7gEABpBB5qFQnLOm3xwU9W/ZAGl5HG7TQHwzze3WdTJITswHPdc9DmBvkU+xMiZmMDYCiOC8czTtu///u93HPDZUb7jjjt87IDL3EUPMO7gC+ObeRw708wRDFCeTEKPsUdZ+pvxjiHJkwaeJmCgY+DSBsYTY4yxx847ZdkMYawztgF4Y0wynoAf/uEf9h0dxjzl0UfMd8YAYwjdg4Ee85vyXFMe/tCN6BDaBQ84ydCjPE9N2MBgXON0M6fhB57Jhz8CMqDdpBHQJ7ST9iG/0MlcA1xTV6QjF5w6HHN2zNloQd7veMc7PB+dwRxjfpKPfHHMqYcNE+Y3MmLOQZd20q8AvCET9BCbCZQloEMJ8I+OQP+gn8iLzRE2p+iHGDOMEXhO0+YameAQoVOiLdBBBvBI3egQ9DS8oD+QN+3lSRNtY4ygN6kLXcaTJGhDh3ppFzoX5yn4AHd2ACK+EAQaMuYrM/QvsvtWA2lI65bR6uaPjCk/B670rIz+hmSMGOhLIJFFsqFBGiFkkuzY8kJ28l4Fu7f+Uqv6wn90LgK764r5ATOOWPGlHj7RWqpyVKpDBqTZBL9NIJnzmdGM8JqUayXl2JW2QvLFpcbZomXG6jYw1W31saK/AN7M5uzQMc310aO2ZHjArupfbrnObts/OmIVjPFsxZbl++zqoVW2Y/02u23jdhuS8T159JS/OJ1V++sYcOKF33toNsSHjHbnWfJ55dpt9tprb7FbbrxJhv8qa5U1T4uTlq/LYVIb+CoQAuT3IsplGdoKfFaVMZRrSLadOTvboTIynku6P91qWlY6qzVesS5Vu3pwyK5avMJ2bNpit2zcYnkZ68UTJzUXZew2mi63aVm2Q1UOVEOOYKUonSMa2PijsgvqfCpV/JVkpI7I/ahKNic1n7Oqe2Rywv7s03fboc6mfduOV9urNl9nd2y6Vg5St/96NF9Euk5O0I71V9uNG6+yVYMcHTpupQneharYKF+Y4uVvtXesJOcRp5E+ET8aDFaWQ1nWmChmCzZeabo8uvK8Q8txoUnrlROxZckqu7V7pb2+f6PtWHGVtXo67WB53H+bg9+o4AVs3g3paG+O8aI9L5iEXqxr/nPN+z7lStlKtbJlCzLo1b6ru5bZd6y4xl47uN42LV8jR1B23tmT1l/osdO5mh0ry9ltdVhLa8Bx8X+cT8325u2MnDUNAcmgrm5M/qoan/4JWY0vfrODMU0/+1fOlO6hrd/RRegmHAmuc4XkQwakoXtYitP6CPBr/eODBYWs8NkEJF1BJHz9nsE+F+bXSO1SKEcWCITGW+Wkw9yFABwCDNKAUACEyEMJR8PBQ1GioFH8LD4sIBh05KOYWWBZjFioMRZYQElnoQ3lTRwOBgsHu1Isbiw8GBQcbWCRY8FA6bMQxaN0dihZJCmL4OEHWvAIXdrBNbyFUcLuJbvd7HBxtAqlRnoY9ixWwRs8sBvK4gpteIMmAVyMd4wEDA52vzAU2K1jJ43jU5QHl0UuFmPkBk/UCd9hSAUfwS/tARcZRjtIQ9bf+73f6zuCyIFdRuhgZLDIIid2Q5EPTzRoL7xCBxrIGEOLa9oIQJdrxgx1I0P3ftWP3INPGkYC9Inf+973+tMCZEl99H20i3zKcg3vyJP6AQwxdga5J592k4/ckRfHGdhN5SkJcsSIIw88ZIxRQX/AD+UwStl9RFbgQZOjPNEW0gmk08aQf6RHSAM8A7QBCBzSJyYm/Ro5BrTRXtIAz9EeZBnANWMfRV+WMgam24NcLqJx0Ea2yDjknL5mfDImkDtzGT4Yk6QzzphjjF3wuUenMCeYG/Qp/DH/GGPInTzGLDRxUinDU0Q2EMBHZ1AXTgRPFtiBjycCzHnqiz4NA5NrZAFdxg38MR4pz1MOdvkxXOMJLGMPOuCRRjvhEV64Z/wx1rkPWeDs4GjQDsYw+gLaPAVhLvPUAB0DfWjBU4xhZEa7AdrN+I/xDM+0AZyY59HXpOP4MEeoh/poU8x5HBqOL/EEFhnxxIZ7eKAs+gZ9DT14IQ36BOpCRrSRfqEMOOiiFStWeBn6gye5HP/iCQVzG73EXIY2/NMeYmREDB2Aa+Zy4JEP39ClfhwUHDiemHJMCt55Eg49gDEVep2+RX7wj+MB0If0E/nQZbzF2KU+cKPvuAcing9A4StIAPRpD2Ml+bKLJ39LwWBPv63pX2oFdRvN5jcPMOg4M84Zb96ZyErWEoCbKcia/tAM1HWii/wLODIo+RoOhi/vU7jxNU+YmByVQVbVejJs/X0DMhIxzLXuVPPq9wHLZ6WvR89apVVJfgMBh0V0D545aT1D/dZVNusdE/7xSRvOdFuht8uOnD0l+7NhhyeOiEa3vXLNNjtxdtSeGD0mbqVTiiftifJp+8CDX7Y/+eSH7E8+c7d98sAT9kDlpD3dMWGnuk0Ojdpf0Zyty2aqS/9lNYZyGn/5HrvlmuvtAa1x7/n8J+3dX/ioPXJUTrackFPNipU6M6ZZJyNXY6iG7SYbQIb8lOSFo3W2Mm5LchrPZ6pWqcp+KE/ZcDFvN62S89Ap3uun7cundtofPv4Z++WvfNB+9av32Mf2ftN2nTnon9mlP+aSI18mOtso2mD3gFXqWX8PoqJu6dHc61KfFuV8ZVXX4h6t3d39/lWpoZ4Byw302sfvu9d+5ZPvsQf3PmXbV6+3NR09/uN0D48fsY89er/97uc+YL//5XvsQzu/bp8/+rSdzWnt7ZZ9JRl3VKomK9WqfP5W7caR5AtJfN5VPqrmzJCNj2k8iJ++qU7LyjnIIEfJae/IAfv82AF71+Nftj+6/1P251//tH3sqQfswRP77UhLbR2Qc9OS/MtVjQnek5Iccdrk8DRwRiVkHBh+I0ImPEPTmhl+jG/SdhdP2N0jT9tv3/cR+90vf8w+8OT99sWDz9hB5T1TPmPNrowtFm+tiSk7feiU9eW6bWh4MPkymfqN36TI4giqLZNlPjms8ScHiicmya+NJ+OcmB9R9F/W9jSVE8/oHT+epnnBRqDPFdFz3cMcUgwOetDzXOFoLNc7raejW26UhJfR7NL4Z+7p0o8kpiH02LxORbInYG6wdXf3uDHGC07+Lej53ZFnAQyjXCOgVFHixGlFi/IO4xCFzULHgsk9jUVZgw+EgR0LCIo2hMM19VAHu1Is3ix2LLI8pYAewE4gTyLYuSTGqOcYEDtVLOQsEsEvNGNh5Z5F7f3vf7/z+OpXv9qPN/GUhMWbeuGLxRGeaRP8Uw4eiQOHe5Qi9bH7j5ENsPByBOD1r3+97+zxhIA64Bm6wU/wBy3owHPQJXAdPMEDZbgPYwZ58RQB44D2YwBgLLHjCGC0IUN4QU4Eji1grECfRToWT4A6oBn9S13R3uA38OEX/jAa3vSmN7kcCVyz+4zjBi70CCErrpEpcqC9XJPGNTjBA/cYhMiOXVwCO6q8LwEOuPCEsYaxwoId/QR/XNN/MbaCf64JXINLXXNBlInAPUAZaBOYV6Rj6AAJbb90mDV3X1JAm4B0++kT5Dk5+f9n7z4ANUuqOoFX9+vcPT3T05NzhBkGGHIYkIysgqiLoktS1DWLYmQVBXNcXfMq6ipmxIBIToIMYRhmYJgAk3PqmenpnPvb+tX3zuvqb+4L3S+/rn+/0/feCqdO1a1z6lTduvfz0YT+5137n4XMJ8Ppx0Lw1EZIe8Q5ck+VJ5324+g5CpNWf9LXyBF9ULx7COyKdJxV5+wIXvqQvsVZow8m13SBfpsE44unp6K2zCDbbGyd82QV8FEeXqFbwtxbT8dsGzQJ8ITzV3/1V8uL0eJCD+gSueJJBx76mHLxkSbaAW99x5MUDrg6sl22/LzhDW8YkZE+4a9/y0MfXWsbvLWBvOKVoW3iqDxxoJ2kkce5LyuZGHmaavLFwRfHPrERtqF5EstW/ORP/mT6uq/7ulIu3qjWqYB48rBNcQ+1hbQmdEB+bfbqV786vfnNby73wJbNH/mRHyl2Qz4ykwWBMoQrjz7jH/ebfdGnnGtHEwTtpx3J/hM/8RPlXRfvvkiHV9gbYxOYiLgn+CNlkVlfCjnivgUFpB8PygpLYJ+2VfHSb8q9mcsW4vBw1PK16bGnnJsd0Kzrtijl9rPqzifx+UwThnCOUHlimu9Lv520SP6Xu1X5br+tT/l+2F9uew4nrItMDpasWpbuf2BD2Z55/hnnpnNOOCOdsmxdesKJjyq/UHz7/Xekhzc/kB36XtqS3XW/qu1Jxw333Zkd+e3ponMelU5dfVw67ZiT06POPDttzZOPmzfckx3efem6e25I2/fvTE+74KJ076aN6e5923L4rnT5zV9IZ55wYnrUCaeks446Lp119HHp4rMflU5fd3xa6TcX8pi0ZchvR2SHeVP2j3JdtuWyty/KYXuyn7Q9O8iLhsoPzJ1y+hnZbzgtrcz99Pij1+V+mCfli4d/dG37rvLZ2e25bbbu3512Zyf8U7dfk9YtXZaed/Kj00krjk2nrDw2ffWJj0mPOvqkdNPW7Itkh/q4rH9POP2cdPayo9Pjjj85vehpT0+nnnhsrnffoX0E5fbYnCcBNz14Rzr5xJOz3Nl+Da1ID2zflDZu25ROOu6EdNbSY9JFS09IF5x8dlq6Ynnakfv0iSuOSs990lPThetPzHrva1B70wNbsk1atjTdvO3B9PCKlB591jnp+LVHp7Oy7/GUJ1ycjjr+6Hx/sxx+AG9Zvifbt6RNFrPyZMdvdOzctyu793vTXQ/dkzbt25LOPeWMzP+sdOrK9ekxx5+Zzjn9zLR42aJ030P3pi/e8eV08fpT0mnr1qc1a49Kpx9/YnruOY9Lj1t3Slq8c3d24PM0cijb5J0+VZv7Y564xJeWdizO/k6+x9kqpx27/EZa7qt5QrF36f5068a70sYH7kuXnJb7UPZzjj12XXpcbs+nn3peOmHJqnTP3XfnvrsnXbDupHThUaels1asT48/6cx03imnpOV5Mu0HBE1U1q9ak3Yv25fuePju3LdNMPal7dnG6OPa3dMhuuG6/5nZTPlecP7ZCb/8TkZPudiwJbmPD9minO0eC4LoUejSkkVL0trdq9JRaU15UpH/K7/MbkaxKNc5W3Gq9gj0R4txwOFbs2Z1WdX3Es5QFi5WTSaCMLRhTCl+GF1gFFwjTp19qAbzgMf+jLPJjQEXNAoyCHBubVcyGBkYOOa2IHHKDUpWHpXpKYTBxOqegcWKIh7K9GjdC41W32wXkM4AHwMqGHykVweDiz28nHCPv22vkJbsnp6QQ5oYyCJ/DJhW3Qw0HqdLK426WRnjJNj7TEZkS45JhfwewZNX3mgz7UguYTEwGvQ9nneNh/q7lpZcsa3JNUfBSp80nG/viHgaZAXWACu9dOSwxcBg5qmJssFRO6u/wTYGUHXiEAg3oSNTOEtecHTNaeFkkU3b2M9uYiZPvGgZAzn5tAFZIlz+GOCjTZQtHcdWWzh3b21Z0Bf0DU+CpPVOjqdXeLjf+Lmv4dQg5xwavDiYyo9+rI7KdSQzGoQ48scxwhDZNmy4v7QL/v24cijxwyf94xxDyBd1CbiPbIZ+Shcg6j3RusT9RtHW0d7aH1y7X/TGVkdl6RP6GntgYcC1exj3Ju659y30ARBmhd+7DPoxndFPPN2kJ+wI+wMcSzrOiXS/pLf/n16GA04u8uPrqH/oX1bXTdDxUJZ7T07tpI7S0wOIPkYW547sladu5FaOcKv03mWQlt6olzi2Unt4IdlWIby1hXTyaTPpyObIHll4IS+5HDnvtorSC++RxPYwsnji5wkvnhZpbCElmzbx5M+2Q09O6KD+oH3JBmRQbgBP8glHbDD56WXotPeyPIlwrc0tNqiXtpNWGveB7Yw+g+LcMdo06gD4qQM+0sSY4H665+S3NdPTWXaAXVQGGwL6o3jX+Gu74GfCh18tB1Kma1DWRNHfmrM3830g35uVpa0PIfu8wuqlK9NFJ56X1vaWZ8ctj/VLl6SlS4YdoOwlFXuTyVFbRnvqy9qYwyOOM+Y3FHLvyg5m/4mFyUUXcYY3bNmU1qw/Jk8WN6Z777wrXXjmWelpj35Muvi0s9OmLRvTp7/y+eQZxd1bH0i3PXxv2rZne+G5ae+O9K+XvTed/5jz0vmPyk75Yy9Kq9etTp+4+rJ080N3Zwezl+7avCFdf/+t6YZ7b063PHB72rxva9q+d3u6c/P96dLP/ld68pMen55wwfnpSRddmNYdvSp96QtXZmfWZODhdOeOPJExtORq712yP92++Z4sw4by0vf1116THpPH6Sefc16ejJyVbKK99/Zb0xl5UrE3T17u3HZf2rp3W/m17V29PWnjri3pziz7jjy9uHnP/ek9138mHXPuyekp51+QnnreRWnVCcem91z5qbRhya50xUM3p6/c/OX0VWdckL7hnCekF5z5mPTAvXelz951TXbS/TJ0btOBdhS2bc+OdNu2e/J9G0rrlmdneOeutGHzg+mau65PK45bk550wWPS0y68KG3p7UpXPnRH2rR0T/rijVenux+4Mz35/PPTy899fLoo6/iNuZ5XbbglXXbP9emGO29KT8pO/9eccWF6yUnnp9N2D6UHb7ktbcv68NDDD6Q78sRjx1DWtawTnsL4FetdmbbnCcf92x5Kn7jmc3misiN91UVPTE977OPSaccem6678bp0/Z03pjwLS1fde0O69sor08ue/qz07LPOz5O/C1Jv5eL0qWuvyJPHPE7brvTQnWXb2648ybv5wTvThq0P5t6wO12fJ1D3PfxQnjTmiUSeYGzZtS3dliead2+5P92xfUO66oZsG3fvSy99/FPTCy58bDrjtJPTF2/7crp5493JDxz+22ffl0487YR0bp5sPONpz8r2+IT0qas/m27feG/uz3latHNvOnP9CWnz/h3phg239T/hW+xIL9ex/2Qofq/C5GKP7XH5fEe2SYuzHrB3flPEb4i4P72sE0vzRKE88ctUvpZGf/KRTUJL84Rj3b61eVKxskwwluR7uXh5f3KRz/K/A8an6OMwht78s9XXny4++OtPFNOfQeGOO+4sg6KtOUdnp9IvJy4Zfsw4GhQUAxijHwUzAISujUHEcQgYacbBCqSByqBpwLR6yLAbsAxkjD4+BiHvJyjH42sOr0a0CmhgNAhxYA06nkZw0EGZ6mbgNQBbbeNQGhg8HTDI2l8b71lIy9GwOsUR5oyL55wbfK1E4gGcEoOPenBu1FMbeMk73q3goLo2+Bq0OdrqZyVdefiG820rhkmRrTnKVm/yI7yVE22oHQyKJk8GNXF4aEtOC1m1obpoD5MyEwgDo4HQ0Z5vK/za2XYw98RR/Tyh0RYmUpwlL2B6+TRkQSGLdO6B8vDlnJssaCsDrxVNK5ucNA4W2dU1vtJkr7Y8HDlthuIemORwsNwD9VCmAV0fQFZQXStLfu3MOdE2JpHqzcnTd/BTN45TOBQmWBwq94FDZGIS22Ag6migdz/cT5MDcoOwQJzLE+fui/vOWTr99DMy78eUsD6kk29x7hN54Lih79zNja8/3Vyepj35iRenNbm+0Q7RBx19yvGGG29KS/P9NzHlEOTIQkXc4TYYbCMOgT5FB/UjYXgKB+e1U6g/+4KPia77pG+ZCOhT3kHS/+ihIz1mj9gwfUyf0P6cU08wX/e615V8oA76Fbtga6D+QB5bMfURefU9/ZReRFn6uAkV51O/oHdsGqfdZEJZ+iZbql/q9+ycSYZ8ZLe1SF51lVYd9Vd9le4qX18NPbViz8Gk6+yX8uSjT2S28EEHtSW+QC+0hTKEWTAii/cUQF3YAgss6kdW9lC9TPzdD7JqA/pocUReE3d11actDKkb+02H6RMZyaUtYmEl7rMjUjYdMqkgkzZTTug8PXS/3XftgGyX1Naehrh32gDveHfONXuoDdkysrrX2kCZ7IKnmKG/IbN6S6/vWFCx2OMeqJs2cw+cy2Oyqn/ov+6LcH2HHPqro/YOUk/lOR7Q+27QMIt5d919b+njJ510crYXF+a8g7YmH/Pf/P76U3Zy8r/9+7enL9/35XTXno1paPmKtHLx0uyc57Elx/v5s/ICdu6H3p2I/J4w7M++ie0vftlZu5aw3Cg7e3lCVxyqPMHLebrID9UtGVqRnnzKo9Nl112Zrrj1S2n7zs3pxttuTld85eq0YdHmtHvZnvTQpq3ZyXw4bdm/Je3Nzlxv31C6IzvAt2Vd2Lprd7ptw33ps1/8XLpl5/1p36o8RuzKk9Ys34MPb0lfvPX6dNf2e7I82/JEJk909y5Kd2SH9LKbr047luxLN9x3a7r0us/nNBvStiW708Ztm9Od9+eJwe4tuXH2ZWd+W7YJ2Wd4+L7kl5u/fPcdZdLx0P5N6erseH/++uvSV+6+Nd2z98F0755NaUPWwYe3bciTmG3lKYV3KjZvfiDdtemOtDlPam7evTFddfctae/DO9J9Dz6Q3nND9g02352WZudx6/6d6Y5sq6558K70UHZkr7z7xvTF669Od+3eUBzX7KV2t2Nuky17t6aTho5Nx2Q9uya34/4823nQk9W7b047h/ama265Mf3Xjdeky/NE48H9G/M925GuvSmP01s2p9v3ZL3Pzv4nr/l82pPbZMf+Xenm++/IE7Jb0125Fjc8dG+esF2ersltno72haiH0q133pb2L7WhLJVfNx/Kk899nibkoWJxdogfyHbgzluzv7bxvuzoZ/248fp03S3Xp5s235vbblsuf2+6fOM96Zrbr8v9ZEe67u7b0ke+fEW6d+fGtCrLsG/Hrnxf700P7nsot1uerGzemicSd6X7dud+sGVXun/zfdnp31WeCOzYnacam7bkvJvSvfu3poe3b0mfvPuGdN+mDemBzQ+lT9/4xXT1g7eljTl+3ZKl6cat96Trb7sxbd61I9304D3p8qu/kO/hzenGbbm83o50zJKV6QmnPirdnSdPl919bdqa22qRL5r1luXpcp508K9zvb0gbxsUZfN+xeZNm9PeLTvTUUuWp6UrlqU9JgW5XZbqjFll6FLoTvkUMzuUbRPlXZ6WpbN2npyOW3ZsWrtkbTr6mKPS2vVHpaPW5uOKo/PYvjz5GNtdd+d+n8cG46qvP409qciF4W/2sjkb7NtuvS3Za2gw8Bm7EGY0MJz4Mva1IxakAgwtMLrSGCAcPbI3MHEETQJsvWF8xRlAOZeAjwGZw6ViBkIDjgHMahb+ZDBgM+Ccz1iNVL7BjZNi4FSWQedrv/ZrCw8DJ+cef3Xl6DCC+BhcDDQGbxMBJB0nWDqDJ17KNXiRU5l4KpMMHFQTE86QwZNT+s3f/M2lLpwA7YyXwYtsBtMXv/jFJW+0fQzIMXBpH/kNovJwAISZjHDiOVEGWRMTkwLbOsjp5UPOl4EbcQ5secJTvchPDs4kuUwitJFw7SF/3FMyhRPoqGxOGXkM1Opk+5FOiMivLTkg4rWF1U51lQ9fdeacahewOqlt1ZUcZATtQAZ1EiaNe0hu91jZHED3QN3EuT/ay71QF/1N+fqYcjkW8uqT+GnPaGtHZaoDWeXnsMX9AedxnwLRTl/6Ut9heuITn5zb6aTcXn3Fltag6bht+47suM2lT8rGpOIJZVJRwodJncg/NLQk3X3PveV+npHbce1R/QUAj03zSZ+GeQac6y/uEX1yHjyjP+kLdFCb01tpOZ0+cMBR13f1KX1HH6H72k2f1U9cy69/h+6xK7YvcZiVJY1+Rof1E3rnXpMBDzqjHP3U/fZiv/6m3vLp73Q5oF+YwLJHjvRPfumUG/1GP2RXkHoifcm1csXrk8KVDZ4QcJa1h75sMYOemojIx1EWT/bopxD9UTh+2spigT6uDmF/tJF7Tb8tADiGTdSu4tRF23GgOdTsczx9FG/Rh03Vlu6XsuRXRtSxvsd0Sj3Vl03H08SI067NQjbn2hJx5rWFsvDS/tratXoqUx4yu1fSK0ecdnGtvfB2n/QR7UgmZWuXmMzqX+61/kZ2C1AmKWTGX5tpS/aVjY96KQfi3irLfdf/4r6MBmMwlb/22uvKhNYE59RTTysTDTiQPx/z37yfVPQWpaXZkbtjz13p8/fekJ2fxWlVnkrsWbyv7A1ftL+/OFG2a+ST/vZKYfmfHwZb3Etbs8O9L4cvy/csJywruSYVOWHZAsIBG6Tefk9DVqVLznpcuua+m9MXHr4h3Z0du7vzxGZLdt/2rcy8F+1Om7baUpR1avGuPKnYk/bvyj7S2n1p94aH04N5nL0rO46+wLN51e4s8660eGf2fxYtyxOCfenuPBEZGtqdlmQn3VRjqLcibVnWSxu2PZwnEBvTPRvvTdt7u9K+7PntXZyd821b0ta98psU7Uq7lu1L23fksOwE2y9/z8r92dm8J09mHirlegnaiva92+5P2zyPyOPHvjxB25nT7yrj1b60ddtDaceiLWl5bj8/mrYl27eN27amu/NkY0valZZlZ3xFlnVXbm9fxrpnT55cPLQhbdi+MQ/qu/Lkzqai3JRlXvHIdtyb22rTvuwwb1mVHnXyGekrm25Km/ZkBzePbw/s2ZJu3XJv2rBze5bTuxZ7clvsTLv25knP0P50/9YteZKVHf1ducWXLUrLdu0p7z3syGU+nB3smzbdnzZu31q2nz1c7kdul1wHE5kd3vPYk8egXI5NPX6bRL19AWlvngDtzGXcsuv+dGOeSG3duzNtz33swX3b0x5p8Fk0lMM35brenp3/XNd8PZQnsrvzpGNT5r3NE4EVu9LOpVmePKnYl5377cv9IngeH3I/2JzvaXmi6Atkm7eUL1g9vGJ/WprL3pHD7t/yQLpvS57gbduU7/ze7Jgrb3t6aEVuzWwfHnxoY74HG/NEKN+jfM/uzbJ4QvWY9WelM1esT5++/qp0637b73Kb7ckKtjP70Flu25yo2/7cnuX3KbJO7Mj2amO2zYt37UtH5Qn5kjyp2Le6/zGDJVkv9ufyco8vX3HMl9lOGRP69ml/vv/LFy9L5+8+Ix2z9Ji0esnqdMz6o9OadavzWH5UOmblMWmofD3qkZOKRTt37un90zvemTvZtvS6b3tNWrmCw9pnTLnNOu3HeuCBB9O73vXvpRO9Mg+ia9asyo13YHCqjULkdbTyzDgztMIY4RjIwjkIJ8q51SlG0+f+DErhJMegEzwMToyysBhEOCL4So8X50BacNSY0oYzCPLjY8AQjk+UJQ0SHmk5mY7IYBBplYuPYww+6lXLjdRZmIESL+mFh0ziyS08eOAnjQHIubq5Fhf5nYcc5LJyZ8XdV20MvsLJ5z7gG22K8JNHGmVDtKH4aDtt7prTIJ14cfIpP9qJPEFkgpBdvfHGTz7xwoXhZQKqDNfaAk/p8HJE0ikbyI1nyCFcPvyjLtoZH+VoA7ykCxlDFnzEq0ukMRGz9UGdtWWkDRmkjSMn1KRDeTWK3I4GwmxwDICe8j208eH0rn/7t1Ku1ea1a48qdcern6+vW/fd/0B2Ut6bHaRj00te8sLsyGeHlRWAHF9G1+lCLob8yiALvOd9Hyor/d/1Ha8rda5R0g4fL/vcFWUln1P29Kc9pc8Dq9wG4qOu+Lp2dJ84iZx9/U17o7hf2l2fQc5NyHxe1W8a6GPRD9z76HvKiPuER5Qb/QT0DZA3eIuTPvpR8NDn5JVOWPTRqEOEObqu4Vp+eZ3jF30JlCkvGZ0Hj+AH+qj4kFVe51GXiJcv2kFe6SJNXa70+qAXu00OOMnRNijkBHydRz3wEAZ0xTVZo43ERTni6TW4jjYjm3Qo5BOGXDuqA0gTbRdpQwZ1xQ+UHfct6hF1IJu4KA8/YeR27ahNQNkgTLrIg788eAZfcciTDfbXFwpNYMQrj5zkxgcPkybx2kQ5ZI94R1QU0EaDfLpp05b0H//xnuwobEyv8MWpk07MKtWvr7SlPYuS5cnHV25M//6ud6UXPP956RlPfXJJM+Ngo8g1fKkO99y7If37v787nXzS8Xni/6JS96g3lPuXz7MPlicWO9Old346/fYn/iZdteX2tGpFdoayI+jzmrm3lzZcNJTbVIVzuy/q5T6SbWbPV46s6O/amZ277A+symNLLmc/Jyjfi6FMngDDcLEj/WZ/dtRWrT46PePMx6Qb7rklO79357hs3927XrYt2dni3C/a5zr7Ez5rJO++PD4u35uO2ZvHLGJk+24ysyk7hkuGsq7kic6iRdlmZCfVbwUsy07g4jzB2Z3lWJqWp53ZmdZey3M+n+kmnr7EVppgDWUHr5fT++pUyu2wODfQ/px2aO+itMvWsJwnexNpl7ZcktPuUscsyJJ8vd9zHQ6zSUrW6/25P+XyF+VJy9LMe092wntDOc/iXJ884dCiS3Na48+2pYvS8lzGIp+gzXG51CyvSVvu871cvq8gFWi/fmNqU87qvjz5OHPo5HTa8SenW3fdne7beH9asihLmdtje45bmstcrE2y7Fn7sqLm8Zu+5fKWZfbeWVi8bElxnrPmld8ZsZquj6uDyeW+3Bbu3eLMY3GWvyzK5X9L8cn9wRagPX64RNiibNMzn135eldu10U7s5+R60V2W4z0QZ/LXbQit8n+7HPltslanu9nvk/ZiR/K+ZfuybbQ52UXZ1472LZe2pPbaNHuHJfL3Jn7yrJ8X2DZruxrLut//nXVzjzml0+x5jpmftpYv8lVzbzpevaRyswn25o8SNqSpC9LL985R5+c1qWV6bp7b0tblmbZcrnLcubFuTPty+1ZpgfK1X+G7dCOrXmStnFzOjZPlI/K9fTRgL25vdRzsXbM/BcvPqp8ojlLnsuydSsXu2dpOmrfqnTKovXpSTvOT0evXpeOXXtsOuXUk9JJp51QFmuOWX1s+YqUCdRnL7u8PDW2WHvhhY9OQ2/+mZ97q0f/jOYTnvD4YcNX2qQUziQ4crYfzk7+V758QzaEx2dn4vgR50C8SozkGWYQ4QYTk4uiJDks8jCeYUDFIY+NTSasSjHEYfRRKL7zGGiCV6Stw2NAgOCB6vKcx6AwWJb4+jzShhz1OWhDYdJFnoh3RMG/llO6GFRqnnVc1DHkgOAfZSrftXtoNdEqMWchtmKIj4HNtfKDX8iiLCQ++Ncyo1qOyOcYcrlGtazyCIs2JkvNN+QTj+R17RhyBE95wHnUXZhr55Em8kgTZYtDkb8mebWXdOR1bQtMPPGxmhntFjJE+RwMTkI4CMFPuVqgnOcjJRzWjvSlL12drr7mmnTxxU9IF1zwqH5oThfony9K27bOgR+/U8ywbDfeeHO6795705Nsf1rTf9eg1DPHRxptsDQPCLff7pedN5SJracVe8rAlOOrtHW+uF+cfDbDOV6BaFeQVhpPmazcxn2L/ik+qO4PkVeYtPqZ68iDv/O4z5EvyhYW/berjwqPMurwOFdmndd5HOO8S4Y6v3aJvigs0tfxdTvUPF1HH438jvq3J5nsRV3PKAfJE3WLMhylC/54R17HSCM8eAWPyOOIhCFhqC4j8kZ8yBPxwROJC36RFoJnwLV0ER/5HJG0cZ/wCp7i9NGoo3hkImzVztMsT42kEa/utWwmJZ4+xUQY5I++rhzol5nzZofz2mu+nK659ppsKx5dBu+lw7Yc4thX1Pn/pCL74NlxXpTWrzy67M+/7v5b0vbFO9Pqpdmu5C44lB3IRdlB5yxKz55wxAqbnHdJjrcYysGy5zzfweyY5r6WnWmfgN2THU4r23vLMd9nW6OQpw459c0P35G27NlW9p6XFdz9uU9k183nO/eX89yPvKmRy8qjS6Y8UcxdaGc+7stOq5Ve7y/4Sk4vVyZrR7/MfXkc1GeymHvyffXRm937dxcnL/eALC/O+UxfyUd74Ms++L3ZrpEvO5x792YJOZzZlpK9p0756FOq0irD+xN78rlJFYczl1pkzcJn3mTEe3HagRf5h2Xbl2W2yr5TK+SyLAL5PYI9e/2cIP7ZNue0Xp7PGlF4I3UbacN8beHMnGZj2pZu33JP2prH1RyS69p/T1GfztzK6j6+pv8W3uXTAtu1qHKzA65Nyd8vo3/MGp/ly9fFJuT7SAb3MR/Lp2zJ6Tzny1kyhuuY243sQ5mo2t5cXy88q0uOyROZbG/wHG673ZkPnl7UIJv3JfbnfmkLXfbVi8w5e55feZrBrgzLkSnPM0qZi/Msc0+WCa/i8JNlmJybIObs5V0IfabfhpmKSvTt14PbH063bbk37cyTuVJ26VNZvsXKyte5Ln4MUdnl08nbdqR9mZZnmY9ZvjwNrVha3kvKcxSdq6TPA2aeiK7JZec2H9qZ9uRJ8Z6sQKv2rEqn7TkpnbXnhLQ+HZMn2f0vUR2z7pjya95r1xxdftDPEw6658fvjBvxpGLozW8+MKnwi9qPmFRkCmO6ctXqdOcddxUmHmWvWtVf9Q2jCZE2DKhzN55xRWE4xdXpla9shtZMiIMWxjp4jUfSHkr6QZpM3snSWGWPVy/thDi2jtqZs2digTijwqUd5BX3IGisssaKmyiNl38qyhiNJlI2x1R/9NRLe2pL20c4xeL1U/05+nD0W08y9NlwEPAIyv+VsKy7bEQe7Bal+zc8UN7T8FTDVrAVKw5+ulFjTvyidqlGv6Abhrc/1ZMKiHhwbrXXwMe+wBlnnF4cIYOLpFadBqFd5dWuHDSkneO+CHd0L7S1NtH2ttO4V1Df00ZjE6dOu2lfq+a2CbHB7IV27srTqJui7+mPtk9qWwtq2la/1qZhO8I+xyKEtkYQ13hxvpxv2PBQ+vjHP1F0/5JnXZLW5QEeIk8c81n5m8+TCgmtopokLMk2eNnKZWnbpk3pgQ33pf3Lst4P5UlEbksr5ktzGw17HjlfPrOCnMOWLVmanZ4l2eZyvrNjuDu7abmfc+x2DXnfou8clxdb87E4aJzKTJzRXTnfjuys75COU1ucQiRt34nmoBYHlyMXceU6n3MqS3im7OyJ88I4R1JZphV9HpxH23T66Ys8yswU15zVflmc5P4khgwHZKkJzwPnkT9IXftl9a8PzoMfZ7fvjPuV5pCl5slxLROckbz9cvrHKCfLl2dUpU3zuXK901LKL5MEaQ+00yDhHW3lOCJTqW/Im8l1CTtAvoTkZeQi5zCpM6e9f4/6bdePO1iGMjkZ4NenHE/2mMCQJcLxLvU+wKdPOSzf8+hn0h8ot6Ic5iMB2inq02/bvmwlfyb9qJxrV/1R2uG+Je3+LNv+HbtSL08mlmzblVbvWZTW2PaU9WdJ1rOhJexQngll/8PRpHtFzrtv6e60ecXetC2fr9i9LJ26d306e/9J6fje0emoVUcVO2UHRnxAwwMGehu/xD3mpOLxFz8uG62+UwSh6GEw12RmXsD0ohrjcNZZ/d+GYCzDmZKWUQT54zycBEfpEccgBq9w+Bhkg5prENZobHKDGU7nBjBtylHg5GpPK3mjteVo4UciRVvoo9pUu1GocLKi7+rTSJvrp1YbQ9kgnAI4wDdTPi7JCr0tOxqf+MR/lW2B3ls579yzS5rRMB8nFTIwWqty2zz4wIPl3SNfrDnpxBPLT/tnF2o43YH2qkm76cOcMu0uTN+GuEeOSD93dD8CEddofNLPHd0Hk1x93LVja8uJk3Y0DiL2w3gXTrO4aFd2Qp9lWyKeHantRtgZ15s2bU6f/tRnyzscT37Kk9MFF/Tf6YhyQ2f6yMf8N7+fVOSs+7POD/nF98Xp2KVHpeOWr04bH9qQ7txyf9q2aE92xPVNfdYiTW6LPLXgMdjCU7bCWEX1VFgb8S08bdhrTTw7bFwS1+TL8VZ7ygJH/ivvA+S297KrYzwxMMlxj7zLEXmC+nnzMfMsZbkuafrHIgNemco7ZTncedlOVPJW6TPhc3BYbzht/3qkjOF0cd1F/U9/5jbNWUdkzGX3j/34A+HD5QnLJF2//D6vOi7yBemHJc51PpbyFZmdYn25tOMwWa3Hq7Rl8B2gfdm+lz3/maLt4rrPfwzKaaOdD6II64obpk5+w1TiS5uVig2TuAjP53iPxh+6wnN699fx4Hbtx+UC+n0xX5sk95PkPEiYCbOfeti5Oy3O517PWJOWpNV5QrF8aZ5YL88TbWOu7VH5j655spfVI+vIzrRzaHfaPmQ71dJ08vaj0zk7j08npxPTUUvWpjVH9X0bC04mFvxJi4VlLM489K3BScWinTv29P7pn95ZthG89nWvLk8fIIxV/2ibh5XBobRj++70wQ9+qOzXf9GLn1deUFOIdAb1mFxAGAoOgC1NXqK2lYSxZVgJJk8YSA1kddix4dCgrWMQ07acMQNZ7A2ujXZDN/RBfVWb6YPhBDgPZwFc1xOKeCmfQ6ado63Fy1/6d1Y/SuyHiz75yUvLF3Bse3rRi15QJgkGxtFw330b0rv/Y+68U/He4XcqvrN6p0KaiI/zImE+v/W229OHPtT/QUUfUHjUo84vT2vqtAFthsJmeLfCi8BhJ9iM2Mvufph4uF/S6/tlAMv5GyYGbQrugzaMPq6N3a+GiUNb6svakQ1mj7Vn2Arxwq34sRcm5NH++q2+7T7EhALp35+77PJ06aWXFb15wQufl9au9cU15fXHZyj6ls/ZGX/z+Z0Kp/t7XrzNzpBPWe7en/2Oh9J/3XNZ+pur3pM+v+XmtGeJF533pxXZUfK9/f177ZjAIaffby2cg9dvCw7Zruxs+TGwLbu2lycQscp6EHLZ+3KbHrDb/YUM6WyBEt9f1ui3N0T7Q7zoKq5Q/ic2ePXvdT9fsXNZrjLxyWmxMXHpgnxlC1xV1kgZ6mfCUcXVEB9lFuR0nNFA6XNkGbaZ/Rffc/qcpvAsDIyB/Tzioi4jeXKYfyOQPacv+/OH8/Xr0O+j5T1dYSVmIujXM1DEr+rwCBR5uqF8/0bD6DkzhqMUHe1d2irzK20wXD+IYx/Gfn2hH3agLSN/Tl90pc97OKjIon8I8NTokehzXFHeFcllZFqe+8kKk4mhJcP9LfvfS3K/zeeuqYRM/UlFvofLdqddeZa0ZN+KdOKeo9O5W9ank3cfm45aeWJaeXSeTKxdmU444cTykQuTCgusxttS18wKu8F3Kg6aVHhR2zYMldIoMh7oOP1O5Ncq77j9nvLZ1vvut9L6jLKfmUMVeQ5u8L4CGaC8gOkLP5wELwwTLh7/MqRhWCNPw8TBodJmBjRtGEosrLXlxKC9OFPeq9CHw1kF7akPC4/2NGvnVFt11P/lrRH6EPBT/5/73OXl872+FOOTt+vX++VuSj6cqAPzdVLhyyslKF9f9+Xri+ERXr4idPZZxZYAvQdxSH7EGWMrLEawHSbKdTptHv09JhnuXTgqDeMj2l7/jrbUv8OeCG+YOPQ7dkLfrCdlJhPxRDOearIX+nEN/dg9EG5Mvvzyz6Urr/hiHthPyXrzvHTSycdTp3Jvhob6zm7Y+qI3RVHn+6Qin9vrnl2lxb1ct53Z3u7fne7Zd3/6xC1Xpnde/7F04yZfidyS9i/eXV449s7D0L6laUl2qBYt2de31fu8X9j/5fM9JhW7d6W9e/IETxmc+RBquNxyLP9D33kmC9LeXigO5284d06fr4czeQE37kWh/E8+vK0wRzp58OlPIvp8yh717GMV9ING0su736QmMFx+aaeMpctynYfPB6F8dQ6Z1CmfjKQnrzQoriMuwkq/Iu+wQNJ4p8X7HxC8+7kO2O+cMF/372dQaQttoh2lGQXlK10Z8tRwrWxPokZDeariOMg+s+q3++jl2iI0Gkbawf0Y5sE5z0L1j8N1B8d+0IG2LnH5L9o12qTIFXGZt/YdmfTKimXlIEQZAU85vCS+NPd1R027P9uGbCBKvvJ0JwM/7/jo+37MDu3LSZbsXZKO231UOmffCenU3evSyt7qtPSYdWnV8cem07Ot8jqC9+1iQmFswIsUpDrkSUUcoRgwHT/PbG695c70oQ+/rxhBL7H6LQZOlgYzUCkY5I9GoOhWH33hJyYW8enI0pAaRIcbaLSGsWFwin3R2pBzEG3o3sX9axgb0U7aUl/Wt6P/itPO+rWjeDN3DgJFg3DEBttc/96yZVv60tVXly/DyOM3VE468fi0Y6enSdm5GE7bhfk6qYhxI3fJ3Cf35rpfmT7zmU+nFdmReP5zv6rsO+dURB6k/8Y1mCSwTexFPLFwrY9rV+mEuSdRbvBqGB/aq8tet/Y7dND9uh3ZYxMJE4x4h4LdcC0ORdqgCDM2+lTyFVd8PvNYm776xS9Jp53e38ZEzdyz0DfHkX5fFHWeTyryP781sXiZCW6u0948gcrO3pbtm9PDu7akT918ZfrcrV9INz58U7p7911p66KtZX/58sXL08qhlWnvMttBTAAWlU/fL/ZidbYR+7LzVfgNt3W/rL5g7E5pxxwf5yEPuA7fJOICkaaOc3Qdeeo0UPOIfIWywxeTizq/I7mChAUv16Mh8kZ5dd0cxetL0oD+F+HIQk2UMwjhRWb8sMzJhNV1HokfRpyPxjPQVafIG/xHgzrUckC023h5x4qr63kQSvDB9cq1L2FRbi2PI0Tb1PVyTn7t7tzY5v7ACO98rPN6Md0EYZnJVk6Cj5e89y/JfbZMKnJ5OdyP4OlbS7I80ptgrti1Oh2766h0yp5j0smLj0urh9akFatWpjXHrk3Hrl+XTl7f/6Klp6sxoVAf5ZKG5Ic8qQAVi8YxgcyHjP7vFrz7P95dVhB9j9sTC7OaOm80YghiYiE9x80Eg9PAQRAejVoEzvkaJgadLjpuINqxteWhQ1vGxCyUG1EqzitHIWbt0koTzsAg6A5n+LOfvSxd+YUvFifcN/tPPeWkshVKXpP1pUtGHxjm9fanjJHHvTnkmmuvSx/+8EeyHdld7IUftGSwAjWfMKja1v1gL9gJYeJsL3EPxDF2FiisAItrmBiibcN+aFuOXlnpzdfCGyYGbanvxcAbtkF7mkjoq45Qj4lxDlZBb7nl1vJjgt5d9LsgL3rhi8oXF+mRvdFARdyjmMQUfcv3K2tP0dV5/6Si70dlY5xPF/XKS7qLslrv37I77cwTixs2XJ8+dsul6TMPfTHdujNPLPb5/PTStGrJ6rRzaE/ZWrS4N5SWZkfL71ZYrc/My6dhuXRlkpHTQDhx5X5Ukwr3JXwSaaxOyxOyBsgMwss9qAjiPMoD/A7c8/7CSJQT/KN8BGQMOeURjqewQZm6EHlCHtB/usqPtCFnyBryoGinQISTSX4f5QgIB3nIG+8IjIYob7BeIdt4CFmijKjHRPOPBnlDtoCw4FnzVpa0yoa4/yGT+KCIk949sSWavvOT/bAdHnU50hXemfbkZjZh9lsovu60dCgHLB0qL36X32PJTZjnHQdNKvxadlaPdPrWk9MZe49PJ/pg7dBRqZf18aj1a9NpeVJx4po1adWxOWZd/+MdYWui/iRxdx4xqdjhdyrypIKj/9rXvjorua8d5+T5r/9IZwzkNPdmI3HppZ8q71h4ROLH384779y0bHnu6HkmFNAW+7wIVERJac/eHaUjI4Oahq5vTDR8w/jQbOVW9Zuvj3FuXUM3QmEGoU9yCCgWBQ8D7zybheFUjH3/fizOA+GOnbvSl798Q/rMZz6bNj38YHrsYx8z8qu7DAlEn4/rLszapEIR0bmqMt73/g+lK664Mn3Xd37bqJOKOGrP0GXnjKQtkP/58U+mu+++p0zQ4kfCVq3ytIEh7hc3zKYUD/YO79p14POhj4QMfWegoWE2EE4CKrahOl+aB3rnEGoFZdKdAx54YGP5oc2rrvpSsS2e/j/xiU9I64/rf+lpNITuOeazojxzYlJBHYtMWaRhX8Avgr/73e9Jp55yYnrRi144MqmAqEN9DLim12jH5h1p25at6aEtD6RbNtyarr7/hnTtw7enW3bflzb1dqaVq7eUz4IWO5F5LM5tz/YoZd++PeVF3i4orS8t9K8OoH8fy/ahUeAeh4yqRHz3tn+NV98eBkX9xJXoUTEYebBsxqRosyBlSuOzu8uW9b/Cx3ENWfoyyNNP1wXiSRd1CtTykzv4HojrO9NRZnlnIyfst18/L7gOkl/assUsp126rL81MMqBWo64DxEfBJ6KR9pI794c4NWXJaiWJxYTEUQcPpF+NIwsng2nifRIfv0x+EUZEe9Hpx374f3y6jQQ4577jcTVPNUrbIk4be7TsTuX+N2PobRq17J01K5V6Zj9a9Oxi48uP2h3/J61eTKxvPg2FuRMHmznjg9J2FURCyJsUillWCa1JdkjJhXbd+zpvfOdhzep2Llzb1qRJw/bt+8q39y3tcNqIUfDr9Cee/452WlYlZblBohv2oL/c5OVhrNKW97sz4IqVBrvb4ylvA0N04UwQt0Ydg6yckXv1GtLP5av1zfS27btSjfeeEPWhyvShg33ZwVdn57+9Kekx150YRlEQR7GIAzHAcPwSMzXSYU6xkALUUeGe+u2neUrMJ54eF+CMbMdyrf9Tz7ppJy2vx/avnGFsxPBtxi04fMuhBwNDTOJun8e6IP0Qpi+33cY+rrCSdhffhkdfemqa8oX1ejGGWeckS6++OJ0zjlnpxUrl8pGBUZFn9+wQyJh/ltokwpgR3xNaO9eP1S6O+3c+nB6aNOD6Z4t96Y7tt6X7tr2QHpw99Z0zaabyururt27y4q47dq9zMt7CYuWZt/C055+kY+APKOhOMvlPnaDrSN3eX+ioC8/uaOOfKr4FfB8lsXohy+xujwK5I/3F7rgHYOAcmoi0/IVqw4498O2WNv229l1d2PIX343Y3hiFGDH5eXXqQv/TVoQXuw83sPlhSwgDrkOGQKlnsO8yB3xkSb4xCSmjo80cS5dlA1RbpTRlQ+i/Dof1OWNBjIHBnnj6z2RuFf6iDIi3dDw/Y9yy3FYDvHkwAOUMzTs4EddRjCcB/Gpl+Tbtm5XvleL8oRi0cq0pndUOiatSWsXr0krFi/PY+yyMmmgh7EDw84BEwpbNk00YhIT9w2U6UzJUzqp0M+1eSkm/3fnnXeXJxa33Xp72rRlU1qydKhshzrp5JPT8cNfuyBcv8PUj3OUkxuvKFkfbmJDw0wjXh7ugr7aNwLS9I2blYLdu/12xZ7s/N+X7rjjjjKRgLVrjy6/5/KEJ1ycjlt/DAa0sTgO+MTMfzzMx0lFMTpV2KBRxpqK33//A+UHBv2K/oMPPlBWmZYvX5aOOfqobNBWF6MWBrXm19Aw19DVN/VZEOe0/FBXthme2BlzLcKxB0et6f8+04UXXlg+zbh8xZI8vrIxHArbnkbv97W+5bOiq/N9UtGFki7/le/45zbcs3Vb2msrdaaN2zel+zdvTJu2bUp7t/W/fLhjp1/f7m+rLluXsiPnB/WGeqO35WhlQ/hFo4FfU+5BVR+QL8Kga2JSxx8qRsqpeByQIVPuP3HdX7zNYeX/DHtgxoDFYHllMwHho7mX5V4Nj0GDstdtGHHaAEp+eUOOKm1BvizlDfMOpx76chzcP7rOI105r8otx+GyR+MReSO/ODSRSUX4rJFm8Ihn1CfKCJ4xYYBS9nAxkUaficmquoSDH/E1Sv5h5FEzbVvum2hDvouW8vQgLevls0VL05J871esW5FWrMkTijzWet8L8dPj3a+YTNRygzKdKXlKJxX4l0cs+/aXCYTUGvbee+9Pt952a7o1Ty62bdtaXsym3P08MYPsCxkNMtgw8SipoWFmMX6/qxXZQBJKt9SvvWYlXL/+2HTWWWeXCcVx69fnNH2jIU8oJ3QZhC7M+qRCAYvycVjWQ5lUQIT39X44LmmzA6Jv3rK1rNSalN1//4a0I9sjjgMK1PzHwnjxDQ3Tgeifg9Af+33SimR/Tzk74Gh7ga0GfsXc3uWVK32evb/VTx5p+KDdnPuQLvQtn5XEC3FSEfB+hZ8p6+3Kk4RduZ12eU9zR9q0dUvalicaW7dtSbt270k7du1Ie/LRrzKXr/bkycju7HfszQ00Wgljl8136cvaBf7ScG3L9QFWgzwP8Ii6TwY1i36ZdXnZ5uZpWB8HnOKRNs9O5iPlO4C4J3049tP2w9nzcvkIvv20EV7zP6ALfdTpDhw9mXbevzyQv9u5x3P4tCD6UJ0G+ukG8wb6cf1jjTrs4LwHI2QLDCYdvNeuI31/ofIABsvpP1Hqh/X5BC9hzgcKy8BDaN8zz2noYC7GRw9sL/PFsTVZ/1bmycPqNatHnkzEu19hp2pZog7CotQpnVT0f7ui3xh9ZTt4G4dPSvpdCuRrFjt37iqrMhyFoSF75vrCQRFyWGDHOG9omFmM3ud1bd2y3zdNEPpPG8rjyKElZe/z+mN9EeroFL/DwKRTbVd1n9bfuyYaXZivkwpGFqlf1HGkDUp8/7q/xelANdiN3dlRsJrbX4zAL+wM4zrMYxQMGuiGhplAv2+OqMlBCH3Q39mM+JJc/2MPB2cwofCbUH1wZNmeDqbDCH1zZG38LeRJhScVJgg+N+tHx3wpavfu/mdkvUvx8I6Nxc/YuWtn2p2P/R+y86J2LsOTnzGeVIQsXSBX1KMLsbreJX+EBf+DyhE1erHjY6C4/mhTTko5vV5/YaYeZ6L8PM0t/4+GA1u5OpBZRL3Gql/dHiPlDqYv/wsfPlYyDaYduQfDmfo97ABGuw/yC6vv4YicFYtHxOe/wTK7MMKrC7IXVv00Ub+R6wFZ4aB65786zQFbM7rOlLDcFkv35FLyre8tzumWZFqeJxUr8qRiWZ5ULFmdli/JE4uVKzonE4N867JI7myKn1TklMOFjBQkjPEsYdmZGGCRo/2fqR/RVUQ/TUPD3IK+WvfNwb57IKrfvxlkyl++q50T99+7OKAvtc7EeRfm6/anOI/ruo591v04vB21lcftPneXU/cTNjQcIQhHoT+BGJ4kdOjOICJNSU9v8t9CnlTsG+YJbKxFiL37s+PM78hxQzvz5CJPIvaYZOzZm8/j89M57yK+yXDmDoxld4Zbd1RYWK3vVTjkfT+qH9a/R8Fn+H/x/dNuZLmjjbowWnsJLy01kvWR6UbJOoJo6bpdIuwA39ExmL9f90fyKve9HMvlmL9DAXiM1Sajl9ud5wAr9/DA6ny5X/k+RthYZQ4XdQBV0uB3QMdz/XJQ4Z/7TfAd9V7Sn5zkkfd0GJFtINwEetW+XFbOv7j8dkVOkM/x83rHsuW+6uRTsdWHZyoZuuob8WKcTfmkoj6CxhoJz0ViMShXn+1AYAX5iwwNDTOMsV7EqzGi2MMq0jdY/YlEuS4dvwSVOLHlR3lyeDEMw0rhvDjT1SrSIObri9qOUa86Xn0N7NqwvDyZ29z35KEUuX/fyAttWMnrWOzwMI+xIG1Dw0xjAl1zBLZQ9/tzv786eoIPBnegJ2hwoB9E6FbRE4qa/xbypCJQ6luS9p9cLMp2o3zZaf+KEmIigfZ62TinRUM5HI2GvrTd6Is5VjzZwyHt2zapXYcvVWTuMypt0k8bx1GQ04/1xOCgvIPi5bhFi3J/KuUKqBOIw3cw0wHEOxi1LzgSluUvdRnMnpNGvUq5JbD/fy5RZA7O5Qoa5uv/kmKYtxfA++hfH0CUORDeZ1PgHgyWKwGZlBtb2KoqjUCcz7T20/b7jGMdNhqijwfqtol7FC/cL87j20gZOaxz/B8Rnex92SAWHSQwIYkJB0St4+Du7s6ZfUaWb2NekXtj2UmxJNOibGviV9SDJgpFSD21L2pXzpDGQbVQ/UbrF163t7BFtlM0NMwxjChlF4ajDqRw1u/Y/W6flbNcHYwRnoxCTkgv6M5ElXiuTSre/4EPly9bHeqkAopNyLIbbsUF234b5fbI/4tblL2Frqbp8+mIqNCVr6FhrkAXDn3RV11Hn43wQ0HkccxnRT3m/KTi1JPSi174gkOeVJT4/K+fQ9r+cYSyI596ywQW9NuEuczhJTHr0s99OBhXthw/ci+Gyy45Il8OCwQvR+PBWBir3BqdNdsf7dWXMdDnqdzOXAehLr/mAYO5I2XkeWSZ/TChddrR0tUo4cNxNeqQyNOZt8LgNZhECBdTcudrx4PCRkFZNBxApOdL4xETspofOR8pST+8RlyXvJlcC6n99EgTOR332s6Uj2UHcybvWMhfJhhl/hWp+7wDwuvrQcgldnBSUUb8IlzNWNLReY2gnl0pvDgJ+RjUDz94QgElqixVNmo0t2hRL/fh0ahMGvKM37+sjYsX2dbUP+/HdYM+lX/D+gGhK3MaxKtkDBNBbqeVyXgEpBm0D1FfDkZZ+SlXffRbqA8xVbEFtY0SNxY1NMwGoo+ORgF91Gpj9NW6z855mzBFOMgeVOd1O3WhpPNXSB7EzniyuSQf8oTCg55hWrQ0816ag5cuLl/Q8pKqJ0GHS/3357op4tm9uPbZ1ZLX9XBYUOSTvg7vokg7Ho2UU9OyxWnZMC1fPjRC/bD++z3jUS3LYNzyAYrwrvR12GDaOI/rwbCR8I46HtQGY+WtqM4TVO7X8Hnhjc9g2Cg0WB6KNony8BrkN9JHBugRvJb3f0/CecTj7d2sQYpylmdak/vXqkwrhxanFUsWp6VZD7yyZUIBoX+hg4HB64niwKg/w8hmtv1r/+bVvzJ+BTXMKEYzfA0NDQ1jIVuNg+zHTFIpvyN8Rmlk0BqNxkfNb6LoSj8aj0NJN1EaRFeaQepK1xXWRWNhMM1gvvq6Dh8No8UP8hgt3XRi1iYVXZVv1GguU0NDQ8No6LIZNTU0NDRMNQafhM42Zm1S0dDQ0NDQ0NAwUwgHrFGjhUyziTapaGiYIOaS4h5pGGz7Ro3mGjXMPbgvXoKOI4qvQjVqtBAo7E/080GaaczapCIUvFGj+UazqbBHIqLNB+9Do0bziRpmFrWd5nzt3bu3HLvuTaNG851ijKz7PZppzNqkop5pNWo0H6hW2IaZg/3o0e61EW3UaC5Rl80IajZjZhH2ImxGuwcNCxV1P4/zoNnAYrMKn3Asn3HM5+V1sizMVPyMRF0xx1DunTt3lrCGhvmEug/v2bMn7faLrZmEBboUuSus4ZHQTkFxrZ2tMDrX7g0N8xFsRJe9WNAY1mXvqA+rdLlGPsNdfgBtGMKg/gz1ZBALEWE/YF58xruhYRLQ58NHCZppLB7W5WlHVNQxDEhDw3zE4Ndc6j7dBq3DR7RrtKF2jbaNY7MdDfMdrQ9PP9gL/kZr64YjHTOtA9O+/YmDoFJWCxBlb45Xw0JA9G19OlbDGqYGHAKrutoXxYpLXDc0zDfEuKcvN3sxfWAfPKEIm6Hda1sdNqRRoyOBos/PFKZ1UjFoRB1VbqoecTY0zBaib0OsijnWmElFnq8IwzeI2vGKtq7bvKFhvkH/RbEIEfai2YmphfbctWtXWZQICJtp56qhYbahv7M1db+fbh2Ydu9eBawaUOgwqkh4o0bzmQLOw1GowxsOD9qSzYCwF4FYkKjvQ6NG84VA/45Jc4Q1TB20rQmF4yAG70ejRguZwi/p0oXpwrRPKkLBVW5oaKg4CM67GqBRo7lM4DjYfyM8tus0HBrqSUO0o5XGmFBo7ziPNI0azSfSh42FzvVjR4M9in7dMDXQzvX2J9D+gfq+NGq0kEm/j8ULNBOYkUlFKHg4BmFcGzWarxQTi4DzwYGsRp22oY+uNgl74QtxnkrUbV07Zo0azVeKcXCmVxCPFNSOVFzHeX0fGjU6EmjQV4HB66nEtE8qKLdVR5VgSFWwoWE+IhTRcZAgnsgF9PeIW2iYrrVV7Rf7oWNSgaItF2p7Nixs6L9Q91+T564B/8jB1FuRsBEo2jbaN44NDUcS6EHtl0w3Fg/bumlBKDYHIYyqlZnaWWjUaL6Rvlw7uUg/5wzXyhtxEP1/XkIdhusBUf8c2A+YBOp2BEdPKThcdZsJP1Bu/7pRo/lCg3027MWCRujrgB5rjn7wgfCpQLRtnGtjx0Gb0dBwpCD6/GDfn2rdqzGtv1MRlVCBulJx3qjRfKLA4HXAIBaTijjq+9OpwAsRg/aihrBwFho1mo8UaHbhkajb53ARtrehoWHmMe3bn8LRGqSGhvmGQcegvkatf08doh3rtm5t2zBfUduJLmqYWtRtG3ajUaMjjWYD0z6pgFqxw4DWSt+o0XyhQJzX4dG/63Sx6t4wcQy24eB5o0bzjWrE9WjxDVOHrrZu1OhIodmYWMzIpKILXQ3QqNFcpq5+G6jPY8tTm1BMDnU7B40W3qjRfKHoww3Tg9hWVrd13fYNDQ3Th2mdVNSOVVPqhvmOrv472K+jzzdMDaJ9B9u5oWG+ou7HrV9PP7rau1GjI4VmGrP2pKKhYT5iLCWtJxP1+Wwo9nxGPTGbTePY0DBdaH16ZtHau6FhZrB4/1BK+/LUAk21ytWKHOf1uxWjkXifnh2NuvLU1JUnqCt9TSFfF3Wlnyh18aupK09QV/qauvLU1JUnqCt9TV15grrS19SVJ6grfU1deSZKXfyCutLX1JVnolSjvp7XTy6G69Hr1XXoP33UXuA86ijM+WB7HCrwoK9RBoQOx72aDiL34VIXv6Cu9DV15ampK09QV/qauvIERZt20Xh5B8sZpK48QV3pJ0pd/KaKusoL6kpfU1cbBkX+mldgXtuH8aBuuapRxWgrde6q91S2RZQFo5XX0LDQwd4EQvfifDowrZ+UDQwKP12VaWiYCUT/rftx69NTi2YzGhYS9N/Wp2ce0e6N5hfF5LuLutI3Gp1mGjO+/SkqOVjxmsZDV56axkJX+prGQlf6idJ46MoTNB668tQ0FrrS1zQWutLXNBa60tc0GXTxCxoPXXlqCsT5YHjD1CPaeCbauS7rUGksdKWvaTx05QkaD115gsZCV/qaxkNXnqDJoIvfVNFY6Epf03iYaLqG6YP273JUG80tCl3poq70jUanmcaMTSqiQ9TnjRotBIo+3TB1GGzfQB3eqNF8pkB9vqAwS/Xqat/BsIaGhunBrDypmAiNha70NY2FrvSNGk2Exus/DdODwTaurxtNjsZDV55G3TQWDjV9w9Sgtfv8RLwD00UNcxszOqk4FKWujcAgjYeuPEENDYeLwX5UH+O8YWoQbTrYrq2dpxZ1O3dRw8TR1X5dFKjPFyRm2QEcbPcF394NDXMAM/6kArqUfZDGQlf6msZCV/qaxkJX+onSeOjKEzQeuvLUNBa60tc0FrrS1zQWutLXNBl08QsaD115agrE+WB4w9Qj2ngm2rku61BpLHSlr2k8dOUJGg9deYLGQ1eeoPHQlSdoMujiN1U0FrrS1zRRHGr6hskj2twe8zifahrcyz5IXXmCutLX1JVnPlNXHSdKXfxq6soT1JV+vlNXPYPEzzQWl7UE5c5A2dEIcxldNyZoMoi6j0ZjoSt9TeOhqy5B46GrvKDx0FVe0HjoyhPUJUtNY6ErfU3joU4zkfQLEWo9EzXXvnG/A84nQ4N9aZAmg67ygsZDV56axkJX+pqmC13tV9NY6EpfU1c9gqYTXbIETRa1/NNdj4Y+BtvZdde9nQqK+zsadeUJ6kpfU1ee+UxddZwodfGrqStPUFf6+U5d9RykmcTiRbm8RblQBOX/RYvSQZ+lnwIMVrC+btRoIdBCBDswQoNhw9fTgdg7O9i+9XWjRvOJYPHixQddtz3iUw9tWrd73dbT2d7BfzQaC13pa1po6KpjTZNBF7+ghYiuegbBaP2/Pp9KzPg7FXGcqzQWutLPBxoLXemnisZCV/qaxkJX+pmgwOB1w8yivieHSuOhK0+jbhoPXXmCxkNXnpmgsdCV/lCooaGhYbYx3bZoRj8pWx/nKmIA6KL5iq66BE0nusoLGg9deYJmC11lz7ZMCxnRroPHySDu12jUMHF0tV9NY6ErfU2zhS5ZgqYCU8mrYXxo63qbyHQi7u1oNBa60te00NBVx4nSeOjKE7QQ0VXPmmYas/Kkot4PNtdo8IbU1JV+PlBXXYK60k8VdZUX1JW+pq48QV3pZ4JqGaC+jrCGqcFg29bUdW8mSl38aurK06ibutqvpq48QV3pa+rKMxPUJUtQV/pDpZpfYLq2Icw6qjrOJKJtB9u56340arSQqe7/M4VpnVTUxjIqp6IQCj/XaCx0pZ8PNBa60k8VjYWu9DWNha70M0F12YMKW583TB51ew8eJ0PjoStPo24aD115gsZDV56ZoLHQlf5QqAsLdkIBs1i3ur0nch8aGhYqZtrGzNo7FXMVtfEZpPmKrroETSe6ygsaD115gmYLXWXPtkwLGdGug8fJIO7XaNQwcXS1X01joSt9TbOFLlmCJoup5NUwccxUu9fldNFY6Epf00JDVx0nSuOhK0/QQkRXPWuaaczIpKKrYoMVnys0FrrSzwcaC13pp4rGQlf6msZCV/qZoCi7YWYw2O5128f1odJ46MrTqJvGQ1eeoPHQlWcmaCx0pZ8oNcwOBtt+8L5MJY2HrjxB46Erz3ymyaCLX01joSv9fKe5hsUhlEckU/2YJLaI4Ot83759I+FzFfXNGqT5iq66BE0nusoLGg9deYJmC12y1ATxyUh9PsJm+vHjTCHq14XJ1Fle7chOhA0ZPB4u5B2LGiaOrvaraSx0pa9pttAlS9BkEX0aL2NhjItHIqbTJg7aD4h2F1ff00aNFjoN2pjp1D2Y8e1PQQ0N8xXRf+t+PNp5w6FD+wUFusIaGuYLBvtv68cHYzrao27z4D8YNl9oLHSlr2ksdKWvaSx0pZ/rNB668tQ0FrrS1zQWutLXNJ8wo5OKGl0N16jRXKdAnA+GN0wdRmvjuG7UaD5SoD5vmH7M5/au+88gjYeuPEHjoStP0HxEVz1qGg9deYLGQ1eeoPHQlWeiNNOYsUlFV2UbNVoIFP37SMN01nmsdhXWqNF8pkB9vuAwy3WLtq3bfUG3d0PDHMCMP6loit0wn1EPToPUMLWINm3t3LAQMFo/bn16+jDY5o0aHWk002jbnxo1OgyKPhzHOD+SMJ0vfA22MUQ7N2o03ygweL2gMc0vhI6FwTaOdm/U6EijmUbb/tSo0SFQIM4HwxumDqO1cVw3ajRfKL4+FIjwhulF3c7zub2jHl00HrryBI2HrjxB8xFd9ahpPHTlCRoPXXmCxkNXnonQbGDWnlQ0NMxH1Io6W0o727D+OFNrkEdqGx8qtNN0fyqwYXJwj4Iapg91+8b5fGjzum/U50C343O4AecT0fk6zaHaiC55usqNuEEZZxu1XBNBLftgPeZSveYyDvqdikDuPv6bNIKnMuqVmsHv5jaMjWi/hQR1iv4AB/W/Knwuopa9Ptb9HQav5yPyUFb+Lc5VQbBk8eK0OIf1hvukeg7WebKo+ej7Nc3V9gzZagpMt8yDv3vgPMIWIgbbebrbd6pRy7xQ71EXVLnUffg6MNVtgJ9yQiddR9hcJaCz8RsbzoWHHse5Y/we0t69ezvtTk2BOh1+rsfKG/GRpuYBIQMiR8i+e/fukfDZJCBTyOw4HqIOddrgoY6DZRwKjYWu9DVNFl18poJvF2Z0+1ONqGSj8QnmukE8VArEdSiuY51urlEXRgtvmD4M3pfZohoGo0HMRJ8eGhoq9iF0SBg4xvVCIvWE2qmJtp/swD+dFKjPG/qYrjaZL21PT+nw0qVL065du9KSJUuKXoft2LlzZ3HWly1bVtLv2bNnpP+PBfF44A14BF/5I7wL4skjLXlCx+RXPgpdrPlHntkCuaLeZHFOrpB/LKinurgH2tp9ATyWL19ezhvGxoxMKqLjDx4bJoZa8bVdTfMd6lA7PnMdIeegvPNB9vmEaM/BNp7Ndo7yazlGk4fOBo03eE8W9MdArxzHOmwhQj3R4P2o6z8XEXLGecP0om7jwbafa6Tvcnw5xPH0gVMc9oOzy6kVHiQdx1eaLp4IxONFN5Dz4N+VJ0h8lEEuefByjDQhH76OUc5sTu7JUbdnTNCglr2LxJtQrFixIu3YsaNcyytO3cbCIK+5QjONaZ9U6HQ1xrupjR5Jo7UZdIXPJ6oRxmAsIznb5F4E6vCGqUe061jtPpNEhtDFkCOOyEBq4InB2DHyRL7pIINnlOd6usubC6S+tePiPFYo5zq5N9FvGqYftT7E+Vyj6BvGv5g8uHZutR1BjI0cZc6+JxiDdmaQQB76wUFmL8Iv60ofFDLhH06565hIBA+6h6d0EUbeLp4zQRByqjNZhZNR+GD6msRLX09E1A/Ga+e5Suo0k5iRJxWgYlG58W5so24a7BzzvR0DYaQCc7le0HWOwqA2TB76QE11WN3mM0mB0WRw/4MiXaSdTrmjLIOm6xjwhc3XgXAsUiekfgZ/FHWdD/WN+9Uw/ajbOdp+LoKc9DaeCCDnd9xxR7rrrrvS3XffXc63bNlSJhPSmlDo++OBLeDkc47ph7wc5rARoyFsmTQPPvhguvnmm0u4axT6hlzjSbb777+/yD5bIIu6koVMZCFjXI8F9ZX2yiuvLPdAW+HlOF+hTjOJGW2p6IwNhwadW0cPoxjKPt8R9YEwUmH45irqPjwof8PUIdqzbte67WcDoXehe2TRB4JqRLp6AJ8ucCw4DVFOyKPs6Sx3tqBOsZKonuyFc2Hzob6z3Y+PFNTtHOdzlSwIhL46Cvv0pz+dfuEXfiH9xV/8RaE//dM/Tb/8y7+c/t//+39lkmGLziCfQcLLhMCEZNWqVaUtwrHuSl9T6JZtQJ/85CfTTTfdVPIao8PGgDKQtFu3bk0f/vCH0xe/+MWResw0kdERtKdJxcqVK9PGjRtLu40lV9T3S1/6UvrsZz9bwthWx6jvaKj5zCWaaczK9Kur4nOJdLrVq1enNWvWjJBrM12dVJrBetTX450PHrso4mKwrMNj4IxjxEkbhqYOnwjV6eM8juOFHy7VCAMmPNq4TldfzyYF4rwOa5ge1G0/2DdmkrogXN+ld0A++mrbgoHMeaDmM9p5IMIGqSvOiqVy6T8dsif44YcfHtnmMJg+CDgakQYG0wSNFheI88EjRNqJUo2u+Bjc1fWhhx4qTgDHgd0W15VnLlHDzGI+tDkd1H8hnjiaCHCEX/ayl6XnPe956b/9t/9Wjhz2v/u7vytPBOg8hN3ho9Q2B77whS+k97znPcUeKSP4yxuLEaMBv2uvvbbwePSjH10mFNJHeezeoI27/vrry0RGGqhlq8uKOtfx0QaOZBusC4Tc4qIMCF6D9hjwNtlBMbkCPGKLGcjL1zvnnHPSO9/5zmJXov/gFTrcRQ19LI6GimNBPpTrKfiuLD6DN2MiqNMP0njoyhM0FsTrmLfffnv6uZ/7ufSGN7whfd/3fV/6kR/5kfTTP/3T6b3vfW8ZwHVQA1kogfpRtijDuTAdtlbcGPgc5aXcwoWFbK7ljdn1ddddl973vvelzZs3j7SlOOnIIq9z+b/yla8URcA7ZEAUxVEa5+SJcPmR9I5kjrrUdRJuEI+jtHgoGwmHKEs8OFdeGJ8o0zm+HKCQDd/Pfe5z6SMf+UhRbGHioi7yyT8eQubDobHQlX6QyIkiPcT1QsGBOh6o12Ado+6HC/zwiPsd7Rt86+tBGgtd6WsaCxGvn0K0g/Df+I3fSD/0Qz+UfvAHfzB9z/d8T3rVq15V7Md//dd/lbTqgeiC/kxngC7X9kEaxwDeygh96ypb3u3bt5cju/Rnf/ZnZcUwdDX0E295Qvek+T//5/+kBx54oNgM9iTqGGmklz9sQfBAIBypQ9glR/IqO1ZgwTHOpYPgB1FW5HOMskIWcuEfadmP3/u93yvhYQ8nA+WMRuOhK09NdV3Um6xxvSAR9Sr175/mi0IHW4uD7cdk2yPatKbRwucKRV8O26Dv69OnnnpqetaznpWe8YxnpK/6qq9KL3nJS9IP/MAPFMf9sssuK/1IenUz2Xj/+9+frrrqqqLPyKTb9Ze//OV06623ljIskm7atCl97GMfS5/4xCfSbbfdVsrCC0HIJP/ll1+eTjjhhHT22WePlEff8fzQhz40kp8MjmTXt6Ujgzxk++hHP1qeFAiTlv2x+CHedqP//M//LNu7OP0mTB//+MeLT4NnyKNcPMhtsiOveO1GVjYAXz7ENddcU+rLlxBnYqQt7rzzzpF8N9xwQ3r3u9+dPv/5zxcfBX9lqat2+o//+I+SP+zffCR11d7Iddxf19OBoTe/+efeevXVV5dCHve4x+ZG7TuHUWAWpRwPB3gaHHQU0CkCk6nQdOWlCGatOh5lsSpAmU877bR01FFHFYWlHBdffHE65phjSkdTPx1R3uiooVAeoX3mM59J69atK4oUZTjX8R3llycUA49QHoplQqGzP+lJTxppP3WIgVt6kNfjyQ9+8IPp677u60p8DL4I/1B2iuYapAklx0saSi0c3EPlikPKwUM4ci1PyC0s2jjyUthPfepT6dhjjx1RUCQOr+ChnlY4tP3pp59eDJn2wU+6kDH4TwcmwnswjXqCcIYo+kBgsvJu27Y9DyI3lEnmeeedk+/X0lzocCTe09ccB1CVccutt5V9vo9//GPT0UevHQ49gKjvobalc/2Ag2xwCAM/iK6wGpNp7/HyitcH4/661n//+q//Oj35yU8uq4pPecpT0tOf/vQS98///M+lLsIgdE+cerA34tUb/viP/7jYluOPP75cQ+iffPJIGzzoh3i6w1Fguwy2nA958KfL0klDbu0bA62tFF/7tV9beLJTwTsGd3WTX5hyHIUpG/AE/PVPcRD1Y1tCZnGhx8Jc4xn3OeK3bduW/u3f/q0spJx33nklrzzSKoctVgf1c85Z4NhoY3nJOB2IOh8uot4orrVxjB+TwQHZ8jH/bXjwoeKQnX32Wem0U08ZjpthqGbIlY9ON23aXGzZ+mPXpbPOOuuge1W372TaWn81vuo3+kzwcoy2n2sI2ULPgcPLgf7qr/7qYjf0fWlOPPHEsvgmz7nnnlv6/C/90i8VZ5mTzufgezz2sY8tE4l///d/T7fccks6//zz0xlnnFGcd/ZKPvz5GEcffXTxc5Rd2yg8+RRf8zVfk04++eQinzGanbriiitKWjaOr/KEJzyh2DKTHZMh99cCrUUOOmrBg5NOdzntbMz//t//u0w2PJEh67ve9a6yyOFIPpMHcWwr+/av//qv6Z/+6Z9KOfwE9WQj2K5/+Id/SB/4wAfKZInsto+R8YILLij1MHnYsGFDOumkk4pv8fa3v72UrV0vvfTSkv7xj398sWN0Ulsq3xMiaeYr6AA7E/1K29THyQCHu+66u9xn/ev444+bu9ufxkJX+prGQlf6IApjYGOQDMbPf/7z03Oe85yRR48/+ZM/WQYvSiaNPNLJQwHCEcfHIMHxMlt2raMaAJ1TiBhEOKE6bBgM8ZHfZI9CPe5xjysdgJGUV3nhiAhHlEA4CgVQHp5AQXQsaWMyI845ZY10jq6lI7OOiCfUDgIZo3wOCoRBEo50ZnliTyejIg1ZIy3e0uKh/TxiZTQZOgg+dXlkGIsmgy5+QYE4r8Maph51ux9KW0e+LhoPXXlGo0gP+rTBzeT/MY95TFmM+LZv+7YyGJtUI32dPjiyDffee2+xI3SdPnCihd14442FJ9uivxt8hd9zzz1Fb6Wl//SHUy8N3SLLO97xjjJJCB1TFsKDHspHBrpGr+RxLT1Z8LnvvvtK+nj6IU4+pHx8YnsVkocjgEC5+KoXngZy9hEvstLjmNg4qq+6KIeey6N9OCpskTD51F+Yo7z4sJ8vfelLyxNacrFZyj5cGgtd6WsaD3UadQpMJG/D5DDRezRb0B/0fzpCN0O39HH6C+LoiXqYMLAJ8nkaSh9e+cpXpu/4ju9I//N//s/yJIOuGE896XjqU5+aLrnkkqLDHGhO+mtf+9r0nd/5nem5z31uccaVp2z88VW2hUrXJgHkIGOMzZ7Goh/7sR8rTxpMdMRLR1a6LczR09vXvOY16Vu+5VuKo48vu2EnxhOf+MQS913f9V3FBtqipA7q4umMSQJZ+EPq9YpXvKKk/fmf//kSbmLgqL4mYvJ+8zd/c/r6r//6Uh+THAvB6syXeuELX1hsFd/MhI1sP/zDP1xsDttHfnZV20WY+oTP1jA2hn7mzT/31nB8p+tJhUEC3BiYy8ptIDd71yY6n3YhL4fc7FaH4yBwHqT15OJP/uRP0r/8y7+UFQAd8GlPe1rp/H/+539e+JgYmB0b8KzA2Q9pj6OZ9tq1a8vqgTIopI7r3GBKuUwMXvCCFwxLl8qM8C//8i/LTN52LGlPOeWUogS+zmCA5si4f+QkA9kYHvytRrgPXvziOPzN3/xNmf1LK85jw7/9278tEydKz1GSjxNhJYDTomwDuJnp+vXry+qoOqn7P/7jPxZ+lJZzxfCR14xfP1AGRffSmdUS5VFcRpJc5FaetmFstLs2cR9A/Gz2n9CLAFlCHnHtScWB+k6k3nUa5wYHg5C+x9mN8Pqez/b9V37I7ZzMBuVYCdRn6a9we3NjQuHphRU7K3d01zldoRNWAf/qr/6q6DynWR+yCukJny1KVh/pikGYTnqSwVHXJ5RDPwyo8htw6ZAwK3T01mql/AZgK4j0loNhiwFbhp8nF3/0R39U0grnKLAtJvlsm1VG8uCBp7p7mZFD70VOcVYF8WYvPNllGzkx5FIn7SHf7//+75dtFfRcPmVaLSWHtrH6SXb20VNLtoKtUjZboo2F6yt0jqMijLxzefCPvutITjJrlxgbDxcH9Cgf89+R/qSCboRzW+sqTIb3dIHM0QfCB7C9yPhp54F+DvSdXvM7ONF0l75Z+KQHxljhdJVDzq7wCfggFhvEs1Oca+WEc82vsICqbcIPIRMZPOXgfPN3OP38CXqubGmUKw17ctFFFxV9Nwnx9IA/gK8y2Sm2jn7Taz6RScc3fdM3lV0M0uuz7I2FAm0gD91+9rOfXWyM8l/84hcXv5KcymQTH/WoRxUZ8HjRi15Uxg66pe7SmlApCzzF1Z5smvqGH6MMfpS82tgYJI+nF+xS9J/5Bv0q7AxE/58KPcBh1p9UzOUbQzZKghgkRx0XWSHgKFiBpISudWiDJuX6rd/6rTKYe5JhkNXAlInyesrBETBQmmx867d+a3rTm95UZu2/+7u/W3gBBUJutgGek66zU2bgyP/hH/5hUcaf+ImfKHsrDdYGZ0qi88hPKcho4Ff+z/7sz5ZVDIaGE8AwUXyPA1/+8peX90VMXuwJV+5P/dRPFQNEoawoMDD/9//+32Lgvv/7vz+99a1vLU8eTD44D8pkaMj3vd/7velHf/RHSyfzeJFRe+Yzn1kmaIycgcREx8qKlQarCtJqM9DxtTflZiwc8Z8r/YYcIUst01yRb6GgbuOguYJBmeJcv6W7Bj46aLClk45W6w1uFhXoxK/92q+lH//xHy+rbsLokdU6q4bCLAxYJKDfVtyk/5Vf+ZWi51be2Cd2wcBnAKQn9JWdcU2POBLysy+esvpyDL4GevLQazIZ4OkuHeeUv/nNby72jO34+7//+8KPfCY2JvrsRXyVRhneI2ETjjvuuDIZISOnh41hC371V3+1vJtm8oAH2TgK7Akb5v01dgU/cdqAzfzGb/zG9N//+38vEw8TJulMetgmtox9NFiajHAqpGNX5iLqPlNTw/Sjq93nGoUuhi/AloRjb/yjF3Sdbhm/TQZsk2Rf9P+3ve1tRT9+8zd/syzw0QM2AuGPN+J0y+sdMDprjLZd0iQsyqTvygTnbBn/QJwJC523YKAs265+53d+p+izPOLoJDnZDP6Q7UpsD/vFtsQTRfKwGeyPepCBTTOpCBtGfvWUxyID/+UP/uAPyrapX/zFXyz2TT72T5lnnnlmkVe7kZcs4c9BnJsksC0WkN/4xjcWm8aPYqvlVxfp5NfuztHgfZsPNNOYlSWdrorPBeIQ6NxAwXRs4aHUwnR66aKjWSHgmEunQ5uJc8QpDedBJ3XUmT3psOfaCqSZudV5fCgqXpRMWfhTTmHxFMO5JwRW+gy4lBHf173udWXyoBxpkLKsjlJWs3oTE86AlT1KjjeenPwLL7yw8DJLV/dXv/rVReHMzhkgs39ODJnU015JBoazwLCQn0JrF4O9Mjg2yrNHUjvgQz6ya0MrscIZPuW//vWvL48a8WIIyIO0o3Z3HwJxT2aLAnE+GN4wdajbOI5zhWp5AvTOgKQPxyBOb+iGdPSO7nLs6RBnwNGkOmyPPPSWThnQrFJayGAXXOv/BlEDaNgoOm+Bg7NgwUE6fOiZyb9JPdtDDiuJ0tJrPPFQNgfARIAOSyuMTspjsFWGPdO2EJCPTVGWp7Jh5+i8lUayxQofe6gudF8e9sekS13ZE5MYtoDd4FCRmRNB77WPdHizDRZkwKqpxQhyymP11cqpSYY6xX2Zq9QwM6jbu27/uUj6ObvhSKfpkCPdEc+20BP6qJ/bHaD/00UTfEcfhrCAaDuSOHZCHvnxce69AYub9NbioXHcFib6HrI4VzZ5XDunZ2wKe2U8t73IooiyLUb+9m//dtFnfg3Z2UFlshEWFH7mZ36mOO4x8bElix3Ck22h7yAPHabvIYeyxauTLekWVP/X//pfZWHW0Yd01E0a8uLLroXs2lSc8KijBWJ2ES8LNhZuLKBY9CA/G6r+bKpzsuAT+ecTzTRmbFKhcm7wYIVHo7HQlb6msdCVviYyUmAdW6fSGSMMGcCE62icYgO+rQ9m/BTaijslAZ0zOrpOLq04K2q2NJghU3ydnRLqtNLhb2uScg2oFC8cfKv3nhDYPmTrhEd4tqIoIzo+GTkTVvekkZZ8Buz4AoQB20AO8iCDPgJ1JQcZGDHOgu0TnjJYUbQVQRvFhIjxsMJAbuGMDwNBFtco+P6P//E/ygrDW97ylrLiKD9nR1uJl087aJtD6TNBk0EXv6A6Ps4D9XnD1GC0th4Pka+LxkNXntFoMD0d0mf1Y/qsX+v3whzpnEUCW3gMiN65sPIujq45ygtsgkGUE0F3DcpW9W1LpBN405WYsAhjb+idc7Jw3m2x8jI2h8MA6smoyQOZlImPsgyeHH6ridJxOGxRilVM9WHv5AHnwtgLZeHh3Iqi8m07sPfaExJlG/zVWzrxJg4cgdBx9aD3KBwqtkQdTFYQu2Pvs6ei7C/HQ93lRdLKV9+TQ6Wx0JW+pvEQaSaStmHqcCj3aLYQ42OM/3FOX/RrPkD4HxYXpTFpp7+eOpokWAykF54AGufpKB2Shq4APedTWNgMHbZoQH8sLMTkQtmOdBoPCyJ0k87SXSv8ZJCOzfKU0xZrPMjMJpjomGRYlGSXlIVXbOckh3KViY86incuLf70GS/nylUPZZCDPPwIWyfljYmIcPmiLjHJwRcf/OzkIAebZ+HDVm27S/hN2ll+5Tjn1zRMHLPypGKuIoxOdD7XMeDroDqyAdnqmo7J0eYY26Zgq4AZ+3d/93ePdOhQCqRz2hfMKTeQ2tfnkSClU16kQfKhcLLJ4Cifju8rJ168cu7ICWBswhjETNtWI9sCKAz5lGnlkzExU6fQEI6M+imLgoYSAiNhNRIvW72sVnrxibPgyYX06gvyIfxNXoRrK7JJ52gC4TOQntpYffQI1eRCOuVrC4bQtSMeKO6H42wjZJgLsixEaNfoU3MF0Q8Dce8jTN+kU/o5fTVoGnwN5FbSDf5W6jgJtgy9PU8WbAeQDi/56aJzR3uIbUMyEZHOOxe2TNIvuoGUE4Mom8EOOMeLXGyECYLtAuyN8r3TYWumQVg5dExeT05tSbQtQlp5rEB6oskGsAfS40+3XYduy0+WqL9FkG//9m8vk5hf//VfL1sV2D5bmqKO5At+QA48hOEbNsi1LWF42SZlsQRP7YgHWdSFXZN/rkKd0eB5Q4O+oO/SndBHesG3sF2R72Drs1V5k/XXv/71ZRylJ8bid7zjHeUphHFUejbFggDwMSwoekfKE0N6Y5uiLUsm6nYEWJhkp5TLdtB3+sehlh8vemZy4Gmmry6Rx4TBhMLiIptCX2NnBn1kr2xZ8rUoEwlbl9gGTz1jbFceB15eCy+utUf4MWRiA/CXhx2wwGlyZUGXTyKdSYy84XdIy6fBk31wTk5PUflE2hoP28C1B7siXHp21BNki6UWd8I2NYyPxYuyXRuhHFDTyMugk0QY0KCJYDBPTeOhK0/QeIgBLo46s04trz19nkTo3DqwWbKnD5xr7wyYSXuSEAOhTqhzU04TAkrviwsmHpRKfGxFkk6+UCj8hVn5k1+n5tSThaNgu5KyrU7EkwqEp9UFCg0mALZoedSHd6wkMkauHfFWhvCQxdG1NGbyZKNgyvXCqW1L8bP98koP8pBB/VGUgycSzwAyItqRs8RQcrBiksMAIMZMeiQvXurvfCxEWxwOjYWu9DUBWaO/hJwR1zAxaDdtGP3GUbtqR+fR3qPRWOhKX9NYIEsQhCxk1eedGwgd6ZTBOibLJv++XmJbny2JJuPyS+M9ptAZRyTOqpkFDNsKDHSeGJqE0x06R0dCFuXhGSuIwCEw4bD44cjRwMNKvwE05FYu3cbD01CDr7RWOzkoeErjHkgjH3IuPAZxRG6y2gpqi4Zr/MC2C09OQNqalzar9Vy+uDa5IgdYnTUhU2Zsj5SerGGnJgNyjEbjoStPULRPkLCot+sFCfXan+s/fAr78zUsWsSOl9MpR7Sntg27Ee0cYXON9Pfou5xd/drTOZMH58Z0i4Qm1d7jNAbTATokzEIjZ1le25JsgaIX7JFJh+1GJgIcfk88jbXhXHtq6gtI4YuQJ3wONoW/4WkGfiYbxn5l2OlgUuGlbIsR9F5e/gZfRZ1sobTwygbYkm3M5/8Y2/lL3vXk66g7feBfsJXsEkgnjXvnnK/A14onqBZATCrIZWuUvGQANs+1tlI3L3/zh+InFLQRP8xkiw32NFWb4+WJCXlNoLSp9OSL+zWfaKYx9Oafqb7+9PiOrz9NQvPdCDfEDQKdUhiai1BXMhqsdCid0iDsUb428gIU5bbabxA2kzU4c+ANvDq6R4DqbHXPyqQB3exeGnx1WAojrxcXDbxWMTkAFJkBiRk6I8BwUAQKqkzvMcRjfmVavWQoGBUDq681cEKU4amKtPJSHFsnGAiDr5k+hQvHnazqLK/0HBb5KbwXJ8WZRLh3eNp/aDZPYT2VYHTsFZcXcYiQvNqQIuOlbHJoF3VVrhUTbc2gMHYcJ+1o77Q6g/qgyfRHGC//eH2zK3/kYXTcZ/cR6rSTkftI+/pTTCr1D2HRvhPhN50wyNIVNsKRPO45ffVFIoMcnWAT6K4XFOmGVXbOsPT0yACmngZ1g7I0bIAFAnpiVdE5XaDP+NvSQMfYIe3hvSW2iK0hC/2hH1bu2Cf89RdhtkhqT/eM7umf7IU85KajBnhykInNYUus3oEnnGwb2yVftAMbYhDmeGgT9kE+A7F7x75ZiCG/iQF7IL2JEt6ejKiDtGwKned0hA2W1zYNdbEgw46ohxVP7Uwuzoh2YgfZIvZtPB2ebegH2k+93aNwqCaDA7qRj/lvTnz9CdwKIg3L9/DDm4t+rF9/bHaSz8z3uu9vwIE6HHx+qNA/9Q9HfSkwGZ7TDX2WrGTUN/RpOunJgvGffaDzdEd/iQmFPK458fRYGnn5E3FOzznP0tB9/oidCyYadNe1o4UAZbMZ+ia9s7jAxuhLxm98lS3clis+BB3lr0inPOk8jYjx2rWnKsb30Gc84umCMVNestEHeekDkkZZCNQ3PpNrcqONQl5pLdrIh7+y8VI/59pBXm2pLLzIw1djn/Fi4+RnB9kgH9+JesxX6B/aRhtB1GUq6oTD4NefZmRSQcHxrw3nXLxJZHIDDFwGcY8DTSgMxohy+3ITJ55Cc3gNopzieNnyBS94QRlEKQeDYKC1+keJOdSUMwZFSmyWbzCPR5kBSoQnOeKFyVBWTrcVP7zw9RWDUCLAi4JYOSCbiYsB2mfVKCM+Bnh5yQnq435ROHK4b4gRsf2C7PIo12SDHL5W46i+8jBaQHmFUVyKrzOri7ZQZ8aP88RRQeK9IB4GzASIA6FeZNJvHOP+OJ9rIJM2aJOKA3WdSJ0H28iAE5MK7Smsvt/RD2YDIQ/U9kz/de4pYHylxDUH2iobvTDhoI+caHqg3xvsTOL1GQOXlUg6QM/oEAdefekKO2AAtEpH1z2SN/EIGbQbvebI09lw9Nkg/ZHOkksZyjT4KpM+hVNA9+kt+0Jf5fUSZwz6yiO/MrUD/vKqv/aI/s+mScdumBThpxzbHa0qurfycHr0abLLK4y9UHdkXBJuosGe4cPmgc9QagP52VfbGKyAyjcX0dWP1Zf82ibu4+HigE7kY/5rk4oDk4rBtp/LIC/QTXoBjvQP1EO9EOhD4oU7qiv7APSe3dG/hHOY8VGG/uZavhirI03IoAw8+TnaEy82QV7h8oUdDJnIA3gh8cKVExR9XbyyQn7XkV/95Y2w4ONaXNQjwvEUh1xHnYOvPM6DlzIRRDrhgLcFHJMNfg9+KGSbb9AWMzmpWLRj+56eR8sa7VWv/tZs5Pov/tU35HDhJumMVt7cQJXDc7J8pwvkJRdDb+CLTqbzUjpyayfXFDcGW8olX8ymKZ9ObiKAh3h53Fh8o4OKx9ekwrVz8Y7IoGCwNBkwyxdHNmV6+qNMzgH+BlMyUZ6QS5g490DZrsWTxTEGs7gn8pMjygDyi5NWPrICBwbwD7lNMOJFK/db+mhTJC9HShnK9UhSG0iHgPPkKYgJnJVIK5iRHkLWwwU5xsJEeAePSBtH9eboaH+QLuLGK3cs3HffhvTu/3hvbt9jc5u8MK1ZvSrfmGE58Z1OVYrmqMr46Mc+kT772cvSa7K9OP3004ZD+1DfqPdE2nqwjfRBjrkJvf7qvkcfjL46W1B+PRDps3RZH6Yv9J8e0DX6BWQXJ1/oPAijN8FPvdRdWLRbpBHnKF5+eaSh1/ockIXdMRj6sSgfjQAyh6yO5EHkIw/CP/SdXtPTaHvhiE2QP+xTyB22UhzZ2AMyaRfHsEugnHBaxJFD+cKkU060qaNy8CMH3sqQxhEvR3L4nCa74sV3vITPNYTMcU5udfakuB7wDwfRFo75rOjqtV+5Mf17Hjte8PznpWc89cnDKWcYqmv7E5EW9+/JLbfekd7znvemR51/bnre874q3+O+PkQdBs8PBaX+mfRH44ijdo22ORyeM4WwLYNtEHUKPQ5EHB2iK/LSafoIYUtCh6WTR9qwAc7FO4dIo80i3lE5+NEtk/uQKWRwxMc53ZUHj5ALpEEB6aUF4ewBOQEf+YMfSCMs/BfXeOMTdYiy5Au7KUz6QNSn5iEM8FGGMi3AcJLVWXzYp/kGdWRfLPKoQ4RpA8fJgHrj8NnLLi9Pme1UufDCR8/ci9pREXB0o+YakdExjJFOpnOCzhUKEx1RJ1MXCsGRFG5gp9jCIp2bGs6AcM5H3GA8ogxpQ5GFWwW0ymkWGBMPMiiTcocTL4zMwqPzO3dUJ+nwVR8yOI9BXZoY9MklfazyhMICZRamLlZcXcunvGiDKA9fskZ9QZh84sNAaTP8pBOOv68xkMNESp1CZhTyOh4ukXUs6spTU50u6hXhDVOLaOto2ziPNp9pij4YOuGaPPqp/ssB1q9dO9fPkTj6L6/+a6IsTFrxdEk4XcIzFiWc0wnH0G/p6Ly8dEyYePzYHY/xPSFgM+hetJf8ocOObI58zskqr/NYNJCHHNJLqzwU/CDq4Civc2mVBcHbUVnqGoM5PhEefMJmKFO8vPhpC/HRBtI4agsvXjraL03esJ9zjciLargW1zAziHswF4kuRF+hDwj0Z5BGnL6PIl1ti8LHEOccT7oBdAsvuiWebZA3+OAfuilNHOVHxmo+R/CDKF9e5bpGYXciLOoQ/JSJpAHn4kL2CIvzqGOdJ8qSRxhiK5TlqJyoR+QLAmHyAv5IWnaGHfZEl/2RTlzIXfOZLzTTmLFJxWxXdKKgEDpjKLnzkDc6qWMM6Dqb8xggI53zUBLXEabTy6PzRtrouHgwBjG44m+7EkdBnDTC5XdtkKZAqIY4YdLKA84NyuonfyibeKQszkqsdIQ8IM619MLwIXfUxTmZnUd58ihDmLKR/MLkcw4hE77CrPSb8WoHSi09iENhoA4XwWc0Gg/qFenq9BPJ2zAxaOOxaLZQ9xH9Ofq9Pq+fi9M/6TY5xeu/zvVz55FHmPT6Pl7C6LNwfT8mIyh0A5RDt0MvopyQzeDvm+uhv1EOhK7Kj7/wuKZrZIn6qEOUI40w1+qHb4RH2RAyhGzOlUkGecI2CI8JRvCSJmwBChshnfZxrSzpIOyJ+n7DN3xDWYhwLXwugmw1RT0apg/aGM2Xdqd7QMawL87pR/RrehDXdCf0QFpwTncd6Zu0oUt4OUfOwwaE7Qr9FO8cfzJxsqVVBt0E+cXLF/I4B/ldCwfnKMqHKM9RHF7sS20bhUsTNkn5wTvOIa5BXog64INciwsZ6jIiDWJ7LU6ErazLiPo0jI1pnVR03YS46XGD5xLpVDqSzgg6s84kLurinGJJq+M5jzR1XKR3xC/4S+taZ6VIEJ1ceBgKZUtvdcA+Y4OmOPLp+OJCAYVFefJSzlrhnTuGbNLXCgPC8Q3nBxyFA77BD8kb5UZ7iSePtOIiTBq8hQU/MkpHpmgf5/ZjexlN2zJm0gd/wEvaw6Xx0JWnpkF0hTVMHoPtWl/HvZhp0g/1Pwj91IeFhw6j0I9aPyNeHufySWewll9/h9AP8ZE/dESaKD90ybV0kV867z7QoVrflBkyCI+6hA5C8BNf2xB5IOyIvMHXOR54h4zkifoJA+dxPcgDX9fycYjkxYdc0ka7SROyuyajSYX3R4THU9O5SKMh6tcwcxi8N3OF9AX9GIE+jiKOXoReCYs4+hOLga7pIh7SBU9pI1/odeh96F5M4MXxA+gXxAJo8A35ajmcAx7C8ItyEAhTljLEgXx8A3lQyC0dglikieuAtMJDrmifCA8+jsoLHoPxwZeckcY5ewJ4ChM3H2mmcfBdmmLUFYrO5UbORkUnCrKREWp5nYPz6MDR0VxHOmFxPpjXtXzCApE/wkIx5BFGGSJeOAUC5URakD7Cgmcom+u6bOGOqK4XRF2ifOQa4joQcY7yRd0jLOLxCnkiX6SPOkQe9Q05hUX6OIa8hws8xqKxUKer2wdByFtDWFd4w+iINqvbFgavZxrR9/RP5/qvo2sgW8iuf0c/BmGuax2VN8IjXfCLdPgIC/0RHrojT5QZR3liohJpIj9E/siLp/TSuObMR5wwCL6RL64hriO9I0RYTfLUaeIobSDKFBflQZQHwtRDGHsRdqXmPVdBvpqgrv+CQ0fVVLtf5e56T7Y9Btu4bueuuLlAoL+TMXQ3xmmINtHHUaSDqBd9cJRPmOvQG9d1Xgje+DgXHukiTZxHOES5IF/kjbJrWwMRF/IEv5A3ypDPeYSNdoQ6n3MTlvraefBHzoUh1zWEgbzsCbmdC4+6RL75SgH1qo/TgWmdVNRQsbgx01mhqUDciOhsNSKuHsicR9oYCIMCdZ1HixPmHNVtFbxD+WtlhMgTCitc2joe6jIh4gPydxmMOh9eUXaUVaMuM/JFusgX4Y4RBo7SIiAPRPq5gJA5qEbI3TB5RP+JNu5q79lAyBV9FUK2mmr5nUf6Ok1AeOh26F/ER544ho7WYUhY6H+kcwwID92LNIFBvcMrHByIPMKlHax7HFGkqTFYVqQFR7yCr/yDqPNLW9tY6U2EHMNezAcM1qlhehH9Za5CH4j+7Bg6FHIjaSJdDWGh785DxwYR8VFGpHGUR1yg1qc6fZQfeQPBIyZCg/LXvAHPQNgtiPCaf/hag4g88oeMgYiLMPERVsfVeUBcyBP1bzg0PNKCzwCi0zdqNJ+oYebQ1fb1sVGj+UwNs4Oue9Go0UKmmcaMTSrqSpoF1teNGi0Eaph+dLV7o0bzger+2zAz6FrAbGhomD7M2pOKhoaGhtEw6AgENTTMV7T+PLOI9h1s80aNjiSaaczYpCL2sbWtT40WKjVMH6J9B9u8UaP5RIPoCmuYWgzeg0aNjhSaDczYpCImEyYXbftTo/lIDTOD0do+jjAY36jRfKOG6UfdznFe34NGjRY6zTRmZfvTbFS0oaGhoaFhLmC2BvwjGa3NGxqmH4v3p15CafGi5LPRVA4Jm6z6DSqxpxXtfYqG+Yroz1200FFX0Xk8bQzEeWxzjOPhQN74tGDYjGjnOG9omE+I/gvRh/XxwU9hLjhkXR60BS4fGda/noq2wAvh5bOg2tt12JTpgvLGooaZQVfbBx1pGK3e09kWs/KkAqKyM03Tia7y5jqNh648U0GTQRe/uUANU4eu9g2aDLr41TQWutLPBxoLXelrmi50lVXTWOhKP9fpyMbM1n+09m73oaFh+jFjk4rawM6mcg/KMZU0H9FVj5qmC11lTZQajmx09YmJ0njoyhM0X9FVl6Dx0JVnKmg8dOUJmo/oqsN8rct8w2DbTxeNh648jaaexkJX+oVMs4FpnVTEY8gas1nZhoaG6UXT7YaGbtRjX9OT6Ue092C7N2p0JNFMY0aeVHRVbLDijRrNd2qYOnS1b6NGC4minzdMPbratX43q1GjI4VmGrO2/alRo4VGDY98AfNw0NW2jRrNdwrU5w3Ti9HuQUNDw/RgVl7Unk3lHjQyU0nzEV31qGm60FXWRKnhyEZXn5gojYeuPEHzFV11CRoPXXmmgsZDV56g+QhyWykfXC1vmBnUbT5dNB668jSaehoLXekXOs00pnVSUVcoKsio1tczTdOJrvLmOo2HrjxTQZNBF7+5QAsZHkBEFeMzmF31juvJtEe8izXohMX5ZBC8RqOx0JV+PtBY6Epf03Shq6yaxkJX+rlO0aeDAoPXCwrDdc8VHA44cO+ms87Rpsqp7UcdPh0U9mr0i+TOAAD/9ElEQVQ06srTaOqpq+2DutIfCQSDx+nCtL+oHagr19DQMH8RA3PW6n5AByar6/LHIBDXQQ0N8w11vz2i+vAj6kqHh0+nCdq3njzAkexQNjqyaaYxo9ufooKDlW7UaCFQw/Qg2nawvRs1mi80iK6whqlFa+OGhpnHjL9TEYoexrZRo4VC9ZO5hqmBdq2PULd5o0bzkQKD1w1Tg2jTun1bWzc0TD9m/ElFo0YLlRqmDl1tOxjWqNF8p4bpRd3WbQtUoyORZhozNqmoKzcbFW1oaJgf6DKIzWY0zGfUfbr15ZlHm1A0OlJppjEjk4qoWF3JOG/UaKFQw/Siq80bNZpvVPflhulD3db1saGhYfow7ZOKrn3mTbkbGhomArai2YuGhobDQZtQNDTMLKZ9UrFv376RI8WOY6NGC41gcBJdx00WmROGw1cZ0/1iuKKGy+v1f16mQH0WLx5K+ytZBus9mZfW5a1/C8PWhbAjEdao0Xwi0K+d11txoq9PBsG3z284cLic2UTIlP+yLMNhJbx/MSJrxlTKGrbnQPkHt3MdPkjkOFzq4jdV1FVeUFf6hUxdbVBTV56poq7ygrrSzwUiG4ReOIbNmAxw259ZLFmyZKQMKFoWhQWyKDmDgocDpgiTrcRcR30jB2k20SVP0EJEVz2DJoMufjVNF3Au/EsZw0o51cp5SOjXl42YTkSb1u1bnx8OIv9oNB/RVY+a5iK65KxpIWI66xVjeDW2P2Jcn2kU52VxX4YQxWHRonDuy+EgTIWzM4iF3q8aGmYL9DomVXv37i06PbJEEgboYLUbtgSTxKAy10q+kGgsdKWfKRoLXennO42FrvQTpbmIXu1FTDX6HsDIeZxqCu2xODsMI3ZjuH2m2pGp233w/HBoPHTlmes0HrryzDaNh648850G61VfTxUKr/xnVX6yT0AmjWwLYgIxghzGbqgx21WvcAamqj262jbCRqPJoIvfVNFY6Eq/kGk8dOWZKhoLXennAk0XcDba0+GhoaEy9itucV2owKl1CQ5Gv9DprWhDw0IDnTzgrM+e7oTa9mXpbymYLoxmJ5r9aJiP0Ge7HOipQPAt43eoZD6ZzjInhNDTSl/zlKJc7tu7Ny3Kk57ahkyXXofNaNToSKTpwn57nzI8obAFClnHKJOKwYJNLXLolAnEcODFwAXPKLdRo4VC04vhFb4eyvoTodWgPJ2oixka6q8+1g5LyDHV7TBaGw+GN2o0H2kqEHzoYP/pYdbN4XcXF8+QfXgEski1XCHGsuXLivOxbdu24ozU9ivST9UTFvyCp2P4H40aHSk0nQjV3bFjR9HjpUuXluvFtYOASrpptkNdlW/UaL7TdKE/GO7Pg+1QWQmYUajWQN0YEI879+7dN/ICdWCq2mG0No3wRo3mK001Bp1wC4gcdhjKDvxcwprVq9OaNavTxo0Pp927d5ew4ndUk4upQN3O093+DQ1HIugsfXr44YeLP7Bq1aoStnjJkn4E58DjjFA5Tysmq+ddhiKUOhR8IdFY6Eo/UzQWutLPdxoLXeknSrMFX1ky8KZF/e0C1Co0a1rfqYBS9+HzEZBh8bDNOLj8aKepchK67sFg2KHQeOjKM9dpPHTlmW0aD115FhJNJWJwDxjH6aZwTwVmBWzU8GSHZCHemtUr09q1R6eND2/Mk4pdJcyCyVTZixqDPAfvQRdNBl38porGQlf6hUzjoSvPVNFY6Eo/F2i6QLt279mbHnroobR8+fJ09NFrs+1J/aejq1atzNG98hgjQBZbLSYDSl1/xq2/4jp9lWxomG5E/9W3oz87H6tfH+qAiVfNb9fOnWnP7t1p9cqV5WkFRPwkVXRc9Mg+UMbatavTUBZjy5ZtOUE/rCxI5PNol6nCYNs2G9IwXxH9Nvq0o/FxqvozPvv2Zf3IOrJ967a0fNnytHLFiuHYmUepF/ORyTmyM+LYdWvzhGJP2vDAQ32Zs7koSXNb1J+pPhxE2wYFwm7UYV2Q7nBpOtFVXtCRhq42qGk60VVe0FyA/k2W+jg4hh4Kgk+Nmtd9992ftm7dmk444YSygEHXs8e/KB1//HFl1cCMo/gPU+SpRIVQXE+UZgtdsgSNh648QbOJLnkmSvMRXfUImgzkrw1IKC3U/Os+P1EE70BtCLZs3pJ27tiZjl67Ni1b1t+3WBQ103TfIR9vyTUrskSVjj9ufVq6ZFG6++57+vXMQgyLekhOknR9vge31+B13d6TRZQ5Gs1VdMk6UZqL6JKzpsmgi1/QZNDFr6bxUPfpSD8Vk4q9+/dhXkgJ+/fvTffec09anScUxx6zrp9oNpCFyS1TTj2NCP095ZQT0+pVq9ONN96Stu/Y1V94HG6a/Tnd4bZG2A38HLWrMqPciI/71UWTQRe/qaKx0JV+IdN46MozVTQWutLPBAX08/o6zuPLTCggrr4eDXWa0KW6nJtvvjnt2bM3nXPOOaUccVn/FqeTTz45bd++PT344AMlYf/RKYbl8rChYIVAXakIGwvyzgaNha70853GQ1eeI5UCzvVh/TnOI75OF+gKGw3BFxzp4kMbH8rhvXTUUUdlhT0QJ20ZkKcR9RanqMfaPLlZuXJVuidPKvbs6b9TES+ISkOmidY56toF5UbbxlF65PxIorHQlf5IprHQlX6iNB668gxSpIu+jcbSgYlg3959xRGnq54E7NixM917771p1erVad26o/uJZgGlXlmwuo7qftppp6UTTzop3Xbb7WnDhgeLzMNNkxYv8rRifP9gLCir/yWazGu4jZ0fiXaj0cKnup/r4/UkQpxrx8NB8IfQnzjfum1buuWWW9L69cemE088MevcUI7PZYo8/vjj07Jly8rKY5Yro6/kkzN1fYQQ0QDKq68bNZovFIjr6MuUGVyjwfQTRSivvBwE8JWUe+65pzjyxx57TAnDOviHDNMFMg3qrBey2IytW7ekBx/cWOJMelC0wURQpwveUS+or+v4Ro3mI0U/jsE/MFF9GQ1DeTDHYdfuXWX70L333le2Mp9yyilp6dLZfVE77EHYEfVfvnxFWdncsWN7Wem0ZQv27ut/DcqXqyYLk4p4nyTaPxyvhoaFhujjoWPxoQZfZOLbCz9chN7gEQRf/vJX0oYNG9K5556bjj66v3jhHe2ht7z1rW+1T9vKxl133Z3OPOvMnGBNFoxByFSSHh5UzhceOEaIYLVxaWiYT4h+GwNT3Y8NYBz/1atXj3xaLZQP6vMuRHzwRHTljjvuSFde8YV09tnnposuulCK8pe1a2QSMp2o5Q7dRYyW7QsrV65Mp512Rhoa8lTFj+AcWNWYCCKd+jrXtjt37iz7NOPrMFFmpIk2b2iYT4i+ro9bPWQr2IzJDvrlown79xUbhPenP/2ZtGXL1vSMZzx9Vp9UhL4O1s310UevS3feeWexbyeccHyRk+zi+COTaQ/lWpQxsULO2S7hzXY0LDREv44nFPo7YlfYl2OOOaacd/kLE9UzeelnlOOLT5/4r0+WuGc+85np2HXHlKel2C3et6+XC1yaHvWoR5WVx6985SvFZ5kKf4XABECgok2pG+YrBvuua4oGJhJoMo5+8MeDznCqb7r5puLAn5Un+8uWP3KyEuXPNM4777xssI5K119/fdq4cWMxJkuWHH7do07qzjlSf+1Rt7lzNqShYb4hbEX0Z/07BvqJDuyjIbYLLcnO+P33byir/54k2tY8m4i6qjdSz6jrmjUr0hOf+IRi2z71qU+l7dt3pKVLsv30EtfkmqPY4RUrVpQnqs7JoRxH5Ts2arRQqB4T45p9sWhhy7QvM4UPfjiICQXdwcdE/bLLLksbNtyfLrrosWVRgFrHE8eht5YnFYvKI8m777473Xfffem0009PR61ZXRJMUr+LMLt27SpPKjhJ4SyMh4mkmQ6MZeBnS6bpxFj1hYVY58ki2kTb6d+hwFYFDGR1H5dmvDYOMAb1pOT2229PV15xZXYQTkhPetIT04qVy8vn2gbZTZT/4UA9og5x7miw3r5tZ7r11luLc2RP5eFstahlj3MOgHe8YpWxLv9IRd1OgziS26UL09VWY/GF8XhHH0acXvZizZo1ZRI9GZSnFENLyvanz3z6s+nBBx9KT3nKU9IZp5/SXz3sJ5sV1HrrPNpwfw469thjy0ueFiak8cEYtqQ4RZUdPFQoI+woXnv27CmkjCi/oWGhYESnhifv+j67Qr/YGLsJar+ixkT0AU/Agw9/3XXXpSuu+Hw66aST07Oe9aw8V1iV9g5PKMwlyidlPa046qg16dGPfnSefTyQbrrp5ikzRhysWMFVAYpNSMexaLbQJUvQQkRXPWtqOIC6Peo20q9jdT2UN8IPBZFeXluArDhu3ry5v2fxmKPSPtskcxIvR0fZoxmLqUKUE7qLwng98YlPLKsg1157bbr//vtL+jBAcTxUKEc7ci6AU4BChkNt04WCaPsuajgYXW0UNBl08atpoog+Ptknm4HgYQvzl770pXTcccelxzzmojKG9/+bHYSukq+2i0jUsqVD5WmFycTll1+err7m6pEJ0mTAXrDHVmlt/bDQAxY3TS6OVBvSsDChP9Mp/d6CnL5vkRNZvJhsf6e77JUxnU/y6U9/Oi1dtjQ9+9nPTseuOzrt2dtfDLVTYefO3WlRTtgLoR544IH0kY98pLwY+pKXvCQbpsekfT7xluNkykN6/5Nvw9dCnMc1qJjCQxCVtD/aExBPQii2ykojH8QRyNKUvmG2EH0v+nXdN+Nav5bOrN21Qfykk04qKwMxuTjUPmyiT4Xk2pd14+qrr00f/OAH09lnn5N18cUjTw7nGq688ovpk5/8ZFq3bl16+ctfntauXZN1fn8xMNqmbgc677oOi/atw9gQtogdMlmRhnHUruxH3b6RH2oeDQ1zAfqkPqrP6v8x/tmaZIsShzfGTulqfYj+zB6A1XufjxVevpIkPCcZyuc+mPCe97wnbdq0Kb3sZS/LduPMET2ci6htAb/ggx/8ULrn3rvTs5717PScr/qq4qj4mswgbLGwEmpFtNQ/Y7D9XItjR0witmzZUuyJbZp8EWEB90V6aZHrhoa5hujbYR/0Wbqjv+rPjvH000Tai9OeVlj0CzvSieE4k/mh4d/AglxS8fd7+3JZOXj/vl768lduSB/96EdL+Ate8IL06AvP6z+VGEDZ/kSZgLHjFN1www1FAU8+5ZTszKzJ5WalzXUhXCgtxsEujEOch6IGIk7lrcAi8UhaKzbKBcZAGcKDb6NGM02BOiwc2xiwhHEKKHH9mLHu+4HaIAT/4FN0amhx1o+9mf/idO+996ePfexjRS8uueQZ6eSTTizp5yJOPPGk7NA8WLZBqY/PRRZ7kWHgr+sc9YY4HwzHAwmT16IEexErjO4BiIu8NUFXeKNG003R98IGRBhYgEBshMUH5Ny4J130+chX5zVw6+8x8MdnVyPtju070wc+8IHy4vMll1ySHvvYi4Z1p9sxnwsgNxkR26k9Nm/aXHwPT1zOPe/8bBvV0VZSdqFvR9jHcGSijepjnINzbaSN2VK2wxPQWPgZhPTkaWiYS9Ava39Yn3Yd+u+JXOjQ+vXriz/Cl6/f2RqNysJoVhnvYwEbE74NytnTzh270uWXX5k+/p8fT8uWLitPKB796POzHj3Sz4HypKKcZAYUyuDtJQwvT519ztnpBS98YVq/7tjyxCIXI2X+66dbnguoIT/jGBWpw6zQ+HE9q4+cEJXpC724VJ7Su1ahMLANDbOBroFFP9UvObmIUlsJ8JQCUezYzjBa38U3JvAxiQ5EiQ899HBZcbRC/+xnf1V6xtOfMhwzd7F16/b03ve+t7wD8tjHPja96EUvKPULWxBQ//H0Wh6Q1gqjT9ZxMqzAisMX4RMU6YPqMhsaZgr6Xei/vhoE0Xf98qz3j6wkuo70+i0MHkf6+HA/h1157PT+Us6Ztmzbmj7yoY+mG2+8sXxs5Wu+5iUjWwexqLLNSahn6PBdd92VPvvZz5YtFkcfc2x6xjOekR79qPPSkmHfQKq9+7RL/2lF5IP6vAsmWHv37kl+w2Pnzh1loYIP4r7UeeN+NTTMFeifMaaFXQi7AfwOTyRWrFiZVq1aWfR/PH0I9Ln1YaHCU8/+efbxs5/z4P0b06WfujTdeMONxW5ZtDj//HPT0JLR+S/KTk6PgIQ1USAQhbv00k+mK674QjrzrLPTc5/7nHTC8ceVgvbu9ZLmsCEcVsi6ApQyDEXwFYYosYmFSQVSjskGJy34RKPVPBsaZhrRh6Fe1XJOgeNFKFsYTCiEcxJGQ92vB8/LQJbP/RCULU+eEj7+8Ren5zzn2SNphhbPPX0gNrB327btSO985zuLXj/ucY9LT33qU7LjtLbIr37e2yqrjGXbgrbt54Vo5xrqzF7YrsBmaBOfsXNdQ7qghobZhAWDwUmCAR9ZSWQrYmsCGwKD6WscCM/6kf+cumYLlHXnXfeUxb+bb7qpvJjt0462H9asOlRrTqBuqxj/2VD6fdVVV6UrvnBV2pknACeddGJ6whOemM488/S0fNnS7MwsKdvADgfsVVmJzROM8ElgtPZvaJgrGOmduZ9Gf12U7YB/djmUJ5hZL4yxh6Pz+ONJF7dv35XuuefuMsm/6otXZV3dW963ftazLik/dGc7Zp5/jFrWoswI+hc5RazC+vrKJz95afrS1deWT0Y9/enPTGed1VfsoovFzh0YzOVFgTqc8rpGJhG+BGUVUhnOfeVFuZEm8jY0zDb0X8oKJtweK5pQOAZxGvTZevIxiOjT+BlQXZuEOJrMX3/DTcVBsCLPQTCRl4VKzcH5xAhsUVAnstJjT1lshbIN6pJnXpJOPOmEsnrCZvTbaGKViQFfW5lcsBfahr3geLAX4mrnAGob1NAwkwg7oQ8idoF9sEWSzUC2PMVKYtBooC/9sTPzzrYl7MDOXbvTtdd+OX3hC1/IE+2N6eKLL05PftKT8oRlbdaJvp2RJ/+fbczhOeAzAfWL+tPnWJTZne2h38z60peuLk9g6LkFHD/mh445Zl1pQ+mHcv1wUN1oysX9JjiAHNFvS08x+/bcuTBwLKf+G+N+NDTMGob76kEY7qv69CPtSL9PCx6rS9unZAy3wL9p0+ayK+DOO+8oC3lsz6lZ3y6++PHpnHPOTcuX9/2csWwWjEwq4imFc0pMYa0+XnHlF9PnPve5cm1rw+Me95h07Lp1ZZYibRRAAOdxLQ7qa+d4KwtxFkwynPeNZz+Pc9TQMNvQZ8NZMGngFCAOQzydiD4exy5E34ZIp9/bDuhx/+WfvzLzXVU+Hfu0pz21pJEHWZkbg/Wsof/0YVGuR98hIOPmzVvL1yFuuOHGtDgNpQsfc2F69KMfldYfty4bpeHtkiYY+TD8pLUg2ifaxnWcczjCTgi3GOGcLUF13mi3hoaZRvTXGLvohH38MZEIRzjsSSD6uqO84oNXwIccdu3cke67f0O65prrymcdTVKe8ISL0xPyoL9yZf/Jh64fWYPvXAS9jXrW9Q/fA1zfdfe95etyfiTPb1nwGXLG8sSivLBdLeSoe/4/LekdbC+Ddzkvq6GuD/gbEPekDmtomCsYS4/ZDP3ak4uAfixcdx60NzWyh5H27N1dxnCge2vWHFWeEJ5y8knZ579wZF5QyslyhD6NxndkUlFn6GdyvTjt2Lm7OAhXXfWlsnrgRRCTizPOOCUdvXZ1NmarxxR6NPQr3C+XIelfh6LPTUPYcGSivxLQHwBNppcs6e/xPRzo51YFfI3klltuTjfeeFNZFTj9jLPKiuOFFzyqrB5Q9/42IWVnGQ6zvOlEf7XPpKt/3m8nk4D92fG5Nn3hyqvSxo0PpRXLV6Rzzj03nXnmGeWXc486am2elOV2XMohOPR67bUIkW2FFZa+vejjgO1qjkHDzCNsgv7nnK0o2xLGeII5FjjQbAVnesMDG8uqvQUINsRnpp/4xIvTWWedUTRIlx8uvpyD6zp8LmFwUhFtNnKda8WmLBnqX2/fsTPdeedd2W5uSBs3bUk7c9sU32Hv3nKUpm+P9qelyUutwwUNo8/bQmi9YFlarn9WMjTb0TA3oXv2+2gfg/3UZUT3o+hC/xgfTumCrVNLllr8WJnHZVu616UTTzyhbHOKLdd93Tqw2BH6M+akIjLUmftClZqUx64bN24u38C+4cYb0ubNW4qTc8EFj05rj16b1h2zrjzmXb5ieTGiI8j5elnRy6ka92XMh6y8w8rsoNxynf+i4YQ1NMwm9El9FfTLEaUuXXn4PGOkL2cM9trStzPtys7Btq1bi5Ntcm6/4q5d9gyfnM455+zyDoVfqJbf4EihvcMkgLM+V0FW6JJx86Zt6bovX1e+6LLh/vuLk3TMunXlc5rrj1+f/JK/b9L3t4312zfaeP/+4V8JFTZ89A6XNtGewgbbGqSu70dDw0zB2Bl91RhaBuHh636XHO6Zuf+WgVk6/VqSTL7qpP9zuPvbETalhzM96HOoD29Ka9asTqeecmp5Ifvc885NK1csy3xy3jxcl3KGQSdDj4YPcxJFj4cF9DTSOVvQH/tzeP5zKkVdD/HcGnUvbZ4jgw88wtUJdqgfcuAkxylDklLWATYNDXMOVbftY7jPluv8X193+ig6MU5/Np6auEOtQ+Dp6OJFfR3FF402kahRJhXD549AREVhZvlWWP04ns/X3XnXfWVbgnj7RvufyBueVOSsxSl6ZDMMoIp3aiIDuTINDbOJ0h37pwf6ZUF339yfk/QVOVNO0uvtK5NqA+Cu7dvS9jypoFMeL9obfPbZZ6XTTz89HXfcsX0GCxTehyj2IpOvOW3blidXW7aXJxpeAuu/+KWVOAf9PH3b8UjUd6GhYW6h7p1jT22lrOMXZztRJiFlYpHK9p7VeUxdvXpNWrt2dTr5pBPK/uaTTzm5rCoCRxyWmJSH4jQ0NDTMIsacVNSQLCYXVlIYtDvuuCtt3bajbN/YunVbmWBYYZQOhdFraDgSYFIRCB0oM/t8XL1iRTpq9ary5ZfjjltfvgQT7xjwpyewADCvMLggAcK8ZL1586a0cfPWtDfbEVuYrDaWrQvDL1vIUedraFjoKGtouct74GdisWSJj0J4f2tV+aLTmmw7AvQIlacdGVb3m740NDTMBUzoSYVjGK0u47U3Owa2NvQ/1XaAXbNzDUcSPMygMlbZbcPR//urj/3VxBXl1y37aU246VJ/68/CRjhAjvESZkNDw8QRYzGbUY/H9XlDQ0PDbGNCkwqojdmB8APbFRoaGg4GLelSj3Cw6ZJJhy8Z+ZrUQkbUuT/J6u8jr1GZmoaGIw6DdiLswwF0Tx4ema6hoaFh9nCI71T0H7uCMP8C/S83WZk9kLYZu4YjCTRjsM+HcvXfGeg71X09ihcMfTPdl1AW5gq+yUS/ngPtMmAfop0OnDQ0HEHo0IeDNCZfxNgbGNSphoaGhtnGmJOK2LNZ9oUPoDhG++JLURWaoWs4QuGtgNEHemp2YB+0dAenXVgvVbAP6hpPJsC7WDDWlq8wR81hajii4J0iY6r+P9z1+y9tx0X/UCPSd43PDQ0NDbOBCb2oHcYrkoaj4Ms2YfT6K7GZIQMnrfPmGDQcSRju7qEnB4504eAtT8DJPnC98ByDqD8UezF87Xz0yVUfdd6GhoWOzo8dDuuF0ZQ+tMlDQ0PDXMeEJhUNDQ1TAapWO9CD1w0NDQ0NDQ0N8xNt6aOhYcYwOIFoE4qGhoaGhoaGhYE2qWhoaGhoaGhoaGhomBTapKKhoaGhoaGhoaGhYVJok4qGhoaGhoaGhoaGhkmhTSoaGhoaGhoaGhoaGiaFNqloaGhoaGhoaGhoaJgU2qSioaGhoaGhoaGhoWFSaJOKhoaGhoaGhoaGhoZJoU0qGhoaGhoaGhoaGhomhTapaGhoaGhoaGhoaGiYFNqkoqGhoaGhoaGhoaFhUmiTioaGhoaGhoaGhoaGSaFNKhoaGhoaGhoaGhoaJoU2qWhoaGhoaGhoaGhomBQW9TKGzxvGgaZatGhR2rt3b1q8eHEh2LdvXzkODQ2l/fv3l3BpUZ1GXtfOpcVnyZIlJb7OB5FfHnBE8krnPPJA5BNen8PgtXzO43o0hAxRRoDc5B8rPznlVT/lAT61zA0Ncwn6q36rz8a5/vrQQw8VqnVV/5dmz5495XzlypXptNNOG+njwuCBBx5IW7duTaecckpatmxZCevSnw0bNqR77703Pe5xjxsOSWnbtm3prrvuGpEJ8MbnqKOOSsccc8xI+M6dO8t5nY4syqr1Xrzr2obhTx5y3nfffemkk05Kq1evLuGhq/LI71ifR1zwiLqJ1z5x7ugaHIOHcHnBOQSvhob5Bn06dCZsSK2TMBivr9OH3bt3F92u8wU/x9AfGNSPSCdf8Bc2mC54R5pBPYz0wkC8PHGUr5ajLiN4u5Y+zh2hTlcf8WQ3op0GoQxp5XfEG/B1HnUZi0fDzKFNKg4BdYcO1GHOUXTyiIuBnVLEoOs64ilNKGuER/7gJY24SB/KHHkgjjVC8YDRonSHonhRrnJCzggfj89gfZzXPGoIh664hobZwoMPPph+4Rd+If3DP/xDWrp0adEhCB3Wb4Vz8N/znvekM844Y6Tf33PPPekXf/EX0wc+8IH05je/Ob3+9a8veQPSxcD7sz/7s+lzn/tcev/731/i5Mfv+7//+8v5jh07SriygBynn356uuSSS9L//J//s0xGpAt+NUx8lCWveDqGhIkTLu+VV16ZvvM7vzP9+7//e5lYSMNehaMjTQ152YAoV/rBNKCN5CdXpANpa77KguYYNMx30A2IMRpNpF/v2rUrLV++vOhM6B7UeiLOeVyHDrMRFjekZR/wCdT5x0PIEJAXQo9r+xE8w+6Qua5nrfuOtZ3okkd6iDyuo6yod9iPgPpLOyhTw+ygTSoOEXWnDUUKhALEeZfihFJRPsdQNulCIV2jQeUZjedYiNsrT63QUNdlNMgjzaAsh4K6nNHKVDdlhZPS0DAbiP6pP4InFD/yIz+S7r///vRzP/dz6fjjjy/9tAYd1m89qagH409/+tPpDW94Q7rjjjvSy172svSbv/mbad26dSUuygnH3OThfe97X7r11ltLPLzrXe9KP/qjP1rKf+lLX1ochXC8t2zZkj74wQ+mv/3bvy2Tiz/8wz9Mj370ow/SM1AP5/Q39CtQ2xu8v/CFL6SXv/zl6fLLLy+To7BReEgnTdirOIoXzvnh1JgcaYNf/uVfLuWpn7jgU+t2fS5t2NKQq6FhPkG/1Yfrfg2f/exn01//9V+PTDToTegOkk///67v+q705Cc/ueiPeHyuuuqq9Ad/8Afpec97Xvqmb/qmokv4yKessFM333xz+pM/+ZP07d/+7emiiy4q+R9++OH0tre9Ld1www1FnzzNVNaKFSvS+vXr09q1a9Nzn/vc9MQnPjGtWrWqxOMf8tc6CcKjPOVD6DTavn17+r//9/+mxz/+8elFL3rRiB6TRbrg5RrvqH/YFWHSB2+o84oH53iLCzsRMmubWHhpmB0cvqd4hEJHRhBKorMLq5UBdPDo/I6hHBRAx4/84kNhaiUV7jrKcy5dpLWiUEO6miCUDaK8kKmO64I0ofjBj+FRvrpFWBfEDZbjvK5PtBsoI+RraJgtRF+Nfo9sQzKZeNKTnlQc98c85jHpwgsvHKHzzz8/nXnmmWVANrDq93Tzox/9aFnx52ibLFx99dWFNx1AEINi12CKFwfDpOGcc85JF1xwQXrsYx+bHvWoR6WnP/3p5ekHZ8UTjr//+78fsQsBZdCp4B1lkQ1/NkgZ4pRDbs5F2BXpww6JC5sVfMQpIwZx5zfddFOZiIF4DkzUCw8yRhtHG4QdcO08+Dc0zCfot/rxoB5ed911RT+vv/76EoeMo7YbmogbS/V9FIsSdETcu9/97vQXf/EX6a/+6q/S7bffXuLoYOhUTDDuvPPOkuaWW24p4fJv2rSpLEx87GMfK3IhaZVjEvLOd74zveIVrygLCddcc03R1dDJ2E4ZOl7XKfQXv4gHtuQd73hHuuKKK8p1tAeEvHEddWBrpHPNflqA+bd/+7cSrkzp1dG5shA7Ii+7E2HBN2xRw+zhYC+4YVyEEoUiQXTsGjo9JQnFdBRGOWJQhzAKMVjXCgRRnvTiQwEjLlArHaJ4eEU54vERh0fwnAikC2J4lI/q8gchrk6jPDJAhKl3LYPrsXg2NEw39Ef6afUMQo/pEwrop0Ghv8455fTr7rvvTp/61KfSM5/5zPT1X//1RRf/8z//8yC7AdHf5Rnk770GYaHvZJI/VhOFX3zxxempT31qmbDgQX7OSMQHhEfZ0tmaxcmxmuldjohTBh2P+uMjPYeBI8JpufHGG8uTEnUK+cmJF9mEc5hichK2Rztt3rw5feUrXymOlvdNpAVlDMrc0DDfoA/TNRR9W7+3MGARwJODP/uzP0tvf/vby4LAn//5n6f/9//+X3nK8IxnPKOkD3CwL7300uL44/fxj3+8hCuDTgmLSYgyXB999NHlGugSffQ04o//+I9LOX/5l39Znib84z/+Y1mM+J3f+Z2i17/+679+0EQi+OKJj3BQTug8hM7Sb2mQraAhn3BpIo+w8AMg4sL2feITn0g/9VM/VeyHshB7JE3wVIbwQG03w+Y0zB7apOIQoEOHEqAI08ENugZMtHHjxjLAxjVybX82xaCw8hu4zawZH6t7jowAnhBlRHnS1wNxODsUsC7fCgUDIb0jfhRfvlBoyh7ljIYoN+rtKH/UYzzIA/IpjwzIdfBEE5GloWGmQD/pFnDQwUDW1Uejb0PohLDPfOYz6bbbbivbnmyL4vxfdtllxVFgL0IPQH6DoTAIPvQ19ANCJuHSh045hp5DPeAKQ8GLbfqjP/qj9LrXvS594zd+Y/rar/3a9MM//MPpn/7pn0o6NgO/KMv1f/3Xf5WB/tWvfnVJ/63f+q3pu7/7u4vDQ1YTDNs0fvAHf7DU+73vfW/6ju/4jvQ3f/M3IzLaPvZ7v/d76Vu+5VvSa17zmrJN45u/+ZuLM0MmUAfpox4NDfMJ+i6KcS30UJgxmq4Ih4inG87pGxsjTejAl770pbI48b/+1/9KZ599dnnyaZyXXlrH0BX56vEdnNPfKMO19HVeuvzf//t/L1se2SvAJ2SXDsiElzyI/aGv6iVcesT/kGfQlgG+7GnYmIA08vJlLMpE/SNOPuAruWZv+DiOUZ+QKyZDDbOHNqk4BERHB4qj8zvq9B4xfs/3fE/6yZ/8yfTTP/3TZS900Bvf+Mb0Ez/xE+lXfuVXyipfIJTEI077tf/1X/+18KMkoLxQavjQhz6U/vf//t/FqQfxvhrzYz/2Y6VcFGX9zM/8TKH/83/+T8nnqy4ULpwQZYThGAt1nYFTxBGwujEW5AvjgKIs5wwL48iIqF+0ZUPDbKPusxBP5urBsYb00bdjILWA4OVse5vtL4av/uqvLjr4+c9/vlwHlKP/swWRP46hE3ENypI2Vu+sNnLon/WsZ43ISM/xjfzOOS0cAS+Om1Q85znPKSultkx40iH893//98vTEXyDl0nCj//4jxfZf+mXfqlsp2BT2DzvenjqYG+2iZNtFN7FsD3sVa96VZlIKZsD4B0LZVl1tWr6p3/6p+kbvuEbysTjd3/3dwu/cHZQQ8N8A92kq/o8Cr0VTv/oLdDLsDOBWG2XFllkNNGnQ094whPSU57ylLKF0ntPEPoZDrey5AudB9fKiLAY86P80DcTFuOxbZ5Qyyl/yBbpTXS8//Vbv/Vb5UkHfWYn1BGZaATIxe6wU7Zx8V9+9Vd/tTwx+eIXv1jiQy4fwzBxUqd/+Zd/KR+qUE/yKNeX8JTr/TF8lCsNeyu/fHWbNswO2qTiMKHzxuBHaTgLvppCOSmBgZ2yOA8lpSCRh8I6p4CUxOBK0fCK+ACFAS98UTyrASCN8jgHthO4DgXEx+SDE+AFsDe96U1lvzOEIQpjAVFerZTOkfLxdLTi+M///M/lWMsYaev8kS/yOirTiq0vzZA9EAa4zj+IseIaGqYC+qF+WkOftYpn0u/FaPrmaJ80Ei4++qfBXx//mq/5mnINXsBcs2ZN0eHo98oJHVKGlb8a4oWZyNvzbPJg9dJgbN8yJ92Cgnc9rP6zN8FP3qhHHNkng7A8FjHk47C4NqnwhIEc5NMOJv/CjjvuuLJlwsuX3ud49rOfXRwEsrF78njxkwwnn3xyeffDlq+nPe1phQ+HIyYnFl44SMo1KbFKalsYx4DtCmcJBvW96X/DXEb0T32+7qv6dIzhID7Gw4C+T3eFyev9CTruaR54h0o+Tw2lcw6ceOkjb+h/jbociPIDtkEK8/6X/AjPkMW19IgPYXHUk0sforC4+B//8R/FhnihXHoygXO+BlvpQxRsJdvIVlrA8BELT0jw10YWZtlH2zH/7u/+riy2ehoBX/7yl8sTG1vITFAsckivXIscFi6iLSCODbOA3PgNk0RWnF7u7L1zzz23lxVkTArs3r27XOfBtnfqqaf2fvd3f7d35pln9rLClPg8UPeyoh2U561vfWvvvPPO62UjMBzS633lK1/pHX/88b08ITmonCDl/Pmf/3nvhBNO6GVHopcdhSKvOMcoIzsI5TrihHchO0u9Cy+8sJeNWy9PXEq64BHng4j4wKtf/ereq171qt7GjRvLNT4gjXp3QVxNNcaKa2g4FERfjX6YJ+a9b/u2b+utXbu298QnPrGXHfHeM57xjN5Tn/rUcnT9zGc+s+gxZIe89+u//uu9PIkoeWv82q/9Wu9Zz3pWLzviwyF926HM7/u+7+udffbZJSz6cJ4E9FavXt173OMe13v+85/fe85zntN73vOe17vkkkt6Z511llGzd9FFF/XyhKOkh8hb1yOOr3vd63ove9nLevfcc09JIzz0lRyveMUreqecckovD/wlLA/Uxa6QYxDiLr744l52MIpNgW3btvW+5Vu+pfcd3/Ed5TpkYTPywN+78847y3UN/Nm9PHEaST8awiY2NMxVdPXhPPnvnX/++aWvX3fddb1rr722d/XVV4+co7vuuquM1UCf6BV7w56AMTI74b2XvvSlRVcgxmr4+Mc/3lu3bl3vIx/5SLmG7LwXW8F+SYsHco6vMrOjX+zOG9/4xpF4etala1u3bi0y8EHe8573lLKD/viP/7h3+umn94499thenjAM5+gVf+axj31s701vetOIvIgNeuELX9j77u/+7uIHRDhbc8EFF5SyXAO7kicPpT2uuuqqkbTobW97W7Efl156aUkbflXYvUFqmH60JxVTgNyO5ZiV8KCnEfVMv14tEBZPL6z4WdGz19iXZbxMBVYOgu94sIIgrTKizMirHPunrTLGDN+Kpvh6ZdOTFbILwwPPbATKY1hPPOyDBPHOHZE8UbY84qw0xGosiI9yHH1L26qC9Fn5S3i0m3pLY4XC0xCrpRB1A/Eo6hhxEd/QcDiIfqofxUqg6zzQpjwAlpcb86BdVuas+Dv6XQkrcFYS5acrtj5Z9fNE0RMGTxFtE7Lib6UunipC6Hmt79GP6YaXHl/ykpeUFX5PHH/gB36grPDZVulIP6z0e2ogv7zB27kwRJesKnpx/IQTThjROzpI9xy/7uu+ruS1tUoe25qyQ1LCbdv04vk73vGO8kT1N37jN0qYLRPygjxsgiOELLZXeW/DD/Z5sqHNrER6QuulVTYj5CHnJz/5ybIi650N2yGs2Con6tPQMJ9At20Z8jK2rdFW+ZEnd1bfrbbHO01gS7MdBj4jbawE4+VXfdVXlQ8leOo3UdBNTzdtObJ98dd+7dfSz//8z5cVf79vw4b8t//234o9oV/0N8ZgeR1DLk8V6CVdjqew8oDft3nta19b7FHYH/AEwRfrXv/61xfe0iP2kS1SV7s1hMkX72SwCcHbO1dkYAPj93iClAvaVx7+jrTqEPkjLf61bA3TgzapmCLotJQmtjDovDFYIx09OnR0cA7+hz/84TKh4HBw/A2oHBOoFWMsxIAMYQCUKa9rctkrTek4SBDpIOSJl5ycm4B4zMnwMUB+AMzjRqC4JhzShRGy39F2DEaS8bLdytEjUvyl8UjXXmqOha0c9mQypmEIgOPC6HkfxNHnOD0+rT9T2dUm8td1amg4VOhX+nNMlAN02uBuIOTk2+rjE7Nx9DlZ6eXjaOvz9IEOeM9JX+ZM+FSifmwyEv05bIT8YR8Crjnivt7yyle+smwv8k6Ccy9Fe7fJgoStSQZn8gef4Bn2J37Z20Qh4gKRx69+i5Mu4k2C2IG3vvWt5d0HdeDwkN9vbgxuOVCfgHO2CT/52AYym0jgwdZpT7aJPZHfnnHpvBfG2UImMb5WRbaoY0PDfEHose2GL37xi4tDjpxbrLBo4N2JSGvrpE/E/o//8T9KWIATzgaJ57yzVWOBrtBBTnksZljksJXINR2mvz6JbduiMTp0OHjXtsK2S/KxOXgjkN4Y7nc0fH2qDvcbGH6fx7ZJtsBiYXwZjzy2dtYLHHFUZpTLzvzQD/1QeU8L1N3ig7rYDo6nupBNHn5O+Dp4S0+Wui4N04c2qZhCUKZYWaCgCEIBXevsOjjYi015TSZ0eEZGp7f3GSgJOhREWQHnJil+AIdhQ0CWkAOcK8vRyicnyJER42xQYqsdPoEnTW3QOA0cD4M/B8xLm4yVz8OZWJhEAP7SeorBicCT4gtXfyuYymX0OD/KtXLhqzEmI861jzpJ7+g6woIaGiaD6E+gn8Wv1IYuht5EWKSn2ybJXlT2daRLLrmkfC3JD1c9//nPLy8yW1mzb9hTA3zqfhv2IhDlCBevrEhrsPREgc2wR9k7CcLE1YOna/A+h/RklE4awDP4W1WM9OI58hYTvFfBoVEnCwwmMSYYnBFfawmnIPjU9cDH3mh81McCiskWW0KnrXrW6TkfvgylrO/7vu8rT2aspB577LElHr+QsaFhPkC/t2hokvC93/u9hbxj4CmBxQFHNsKYaVz0NJA+ezLqXSdj4lve8pbyOVoLkT68Er9ZETapC2EDPOGga94FM357Sujce5yeQnonwUSl1l15g0LfTAZOPPHEMgGB4C+P81NPPbUstNT6SW/Fk53eB3n/wqRCfU1IIMoPvmyVczbGwg27qR0sdFqssehowZHPIZ/280STjTIJ0bbsh0UKvkjYuobpRZtUTBEohBmz1XyzcCv9Viw9wkccdKuJ0akNjm9/+9vLI85QRIrj8Z4vH4AwShVKNhqCp3S1kSGPrQOUmONhldPKag2TA06Bo/KssFpZ8NSCsfHVFkoqzBdsGDSrKBDymQyYCDGOnA0KL71HrSYQvthArrPOOqs4EYyclzUZCKuveHBgfEnC1gw8wpgKs6rDsfFCmTIh2qS+VsZYRrahYTzoR3Qz+pFrA1+NiNf3ov+BVTdPIWxT4jgY2DgPjgY34Vb8Ofh+DTsGQ2VwPOoygU4Ki8mFskzCXUe5BnKwcBD5Q76QEeiVFT8DeXzoASKeHHTbxCNg24QwdUAveMELyoSJYwG2OZIn7E8smMSCg3AriOyZL8x4SuHFbLrvx/wscLBL7A+HgCxshM/R2i5h26ZJGP3nnESdGhrmE/RruhFb+AZ1E0LnbZPkK5hksCeefNIRRxMJH0EwRnOww1aNBeVIQxeN6WwP/eSon3vuucXxZt/4LdI6lzZkq/XNOX3HT9kR51x6RzYt6oKPBUW2kH9Ax9krW0XptcUCTyrrMuT1ZIEcysHXkxb+hC2XJjYWG33owSIN34RtC5snPRnl1+bkcXRdt3fD9KFNKqYIOrUB1IocB8KnXX3dhENvvyJH2/5gSkPZ/JCNpwfxdQewOm8ANfCbDFCCUNbRIJ4S+pqCx49WHnx5xWTFAO6RoS0FnhgID4MQclC4KIdSmhBx3hkbj2RD4T3WtKfR48xIG4pMiX3DXtn1qoPHvT6pqZ4mONKKF8f5YFDwIAfyhMMqhKcjIZOtEVZ8yat9uxBp8XJsaDhcRF8KnXOur6I6LHQIRRrvUhiwPZWI8NCfyGMBwaBq9d5Tu4jT//XfGvJyuPGGun8rBz86BCYKdEta+aSL8oVxIny1yYqdJ4HKizSIM2Pgp8sxKSAfR8Cvhke6gIUCA7xFg1rnwyYEOFJWXU0W6q0RIJ2ntZwGzo6yIeob9YBozzp/Q8N8gL5Lp0JPQtf1c/05+nYswFn440Bb0LO4Zpswcu5Tqp4aSmdL43j6oBzlQa2XygQTC5MNOsqGhA0K3UOhj2wXfTaWD5aLHwdefPDA02df7Ugguy/OeWpggcK2L5OBmk+Uw1aFfQLvcnjSYaJlodJio8VJPgf/opZVXj6YdrIoGguUFjLJFfVumD60ScUUQce2mmYC4dG+VXid2zsBjrYH+cXMUBwvaHPQGYgARfL9eMobW6DC4IyGiDd7twLIYXHkiNv7yFGPF6fj2/YBMoeBM5M3qHvXgQNgHzeEIiIrixTbMQyVoxUHis5w4o+vF8psBTGRCh5hbOLJSDgRwJBqJzKD9JwNL6X5hK3VGhOgQFebyNPQMBnoQ/pn9O/Bgb8Oi74OBmT9nT6fd955JUye4BMDH5j8ezLnnQJlRb8N2xDpgM7UPGJFP+ShN87pOES4fCjOHS0wsBOenNha4ekGHfTUxHYjAy87EGAHLHRYsPB0knz00NNDYeRSb84D3eQ00WuTDfVCyvM5XZMoTyzw4Hh44Z1TwDESZo83xAolOKpPtHFDw3xE6CuC6M/6t/MIp4vvfOc7R54I2mbkd18ckVV+uxksPFootDgwHpQd9iP0qYYw47mtj/RXWrosvLZzwK5ZaOAjgLTkl1Ya9q/eQmkR0AKpRRZPFuIDEBFvIQO/sHuBKBNfwMPExw/1xa6OILLwbep29ES2JnnqJ7AN04s2qThE1ANc7eRSAKuGHsl58cp7ErYL2fPs6JpB4BQYQD0RsK/aI35fWEEe+fsqhHDxtkuFYgElCse9hjBPJkxo5PeSoxV/L4h6z8GqgC+tUGJ5a8VmGJw7MmqeKpgcxbshgUjvSw6MT/BwpLQmEcr1K70mHvaP2r9pYhDGKiCfdnQMUk+rlW9/+9tLXobIfnRPeBgVdQzY/+kpjB/8UjdHW7sYWbwaGg4X0RdjgHJNr1GERTwKveFs01f9X1itt+Da4Knfm3jQI19SMagqwwpbbCsKGyPMgB8fUAieccSPo4EXveXghz7jEY/8EVlNEqx4+lE+2wbYKQ6MSQL7Yfuip4Qx2ZeODcFbvIUK70SY6HuB2tdjfGgCL6uXbBvdt/XTBMVqK923/YH9swfawooyLSCQ2wKMcqSxTZSeq1/IjeK6oWEug46FrtE/k+oIp4uOcQ3Rt2NsNNHmG5hsQ9gBR7oe+YyN9MRTR08HAA/+SPAC/MMOBPBAoU/4WJiwaEB/pY/4Wg+FWfD0ZMBWJDspIGyR7VO+XMl5D7nZLU8j+DNhUyK9tJ62CLcbAZRBBvVwjLTeR5GOj1FDW3maY2ECah+hBr6BqHfD9GHorTb5NkwIOqeOHkoTSkdpbWeiaAZHA2l03q6jl6Q4FCYcFEZ6SkQhbRFAFNHKgBWLyMeIKMOKI0cerBL6VJ1B3xMKioUf2fC00sjw2JrBIBjAIQyHo/owRiYA9nM657SHgQFp0dVXX12MH+fp9NNPH6kP519ZHAYrKbZacUDiqzMcGE4S2HeON5nJyGBY4fCCptVbjomJmDwmXSZj1157bXFqfHZXfThwHCCOktVQzpXtHSYmZGpoOByEjgfopFU2TrIBMuL1MX3YOTKA2v7n86n0DyJNIPolnp7IeRpIj+VXhl+YpkOulaN/42kfNT0ZRMhC3zwN4By4ruWShkMSzgZdUa4nmvI4N4mna1ZDOSy2RIB6eBmbM2Ero7qR0Yqhp6x40EkTBbYA6KdJvrTSKM9qobQmU1Gmd6nIjb/8dNf7ZOpZO0YQ7eYY5w0Ncw36Zqy60z3X9M/7D37s1XhPt6IP09Po01bbTfjZBhN2YaEHkd4kxblFP1uCLK7ZJcBfMPH3hbXQKek8vfR0kI0xXgsLgrATFga8AG48Zn+UG+mkiToZW9kYPoiXvNXJExM7Cey8MFZ774MNoM8mC3hZ2DSuW3jhh5iUeF/E9mpflDKhYSvUw9MNW5Yc8eKzsB/q6umqMOXbVmVLFJvCd1B/flhsz65R17lh+tEmFYcABkLnpNwxaIPOTGm82Gi/oME40sZRGgpmNdEeP06F1TqDuFU8zjhybUCmsBxnq/WAh4kIhTIgMxR4S+MTjYwLxyTKQwEKajuVCQre5A6Doi5hROTF3xMNjoN6hOEjvwmLSYcVBhMGjgRj5CkLOb23oV6MiokAI+FFT2WIl1+ZvvFvIkFmT0SU4QtP2tCqKQNoH7cvwZh0MUa2UXHsOFhWjU2gtBWnRrtxWrRJXe+GhkOB/h+67ahfgkHcEwOoB3rppRGmH+ur+njkw0M68aGX9MhRWgN4lMeZUE70X0cTFQMqnhEOeEGE0TPplMsBqNOGfPLQOUfOgck4/aJPHIWYCJlY4KFMIBtZLXDQSS9ck1sZ0tieYfKjDPy1A94cGxN99bPySEb2glPFPsijTHxM1uSx6OC6lr+hYT6BvoT+O9eX6YT+bswKHaeHdEZaZDJt26DFODoZOlDrs/Shm/jRKU40511ZwoyF9Ns1Up5y6XrYIDyifGA76L1JPV5RnjQQcspHTy0wSOfJgYVI5XoH0y4NdtIiAZ0G+m7y4EmmrUp4W6QwAfE+qfQWCfkl7IqnteyAXQfajc/CbohnDy228gf4F7Zs4kFudtXHH1DYsoZZQu44DRNEVqryq4yO4BzyoNl7y1veUn5pMitICROHxEV6yM5x+dXa7JiXa/GDkO+Xf/mXy6/lfuELXxgO7ZVf2fRr1vUvamflK7+W/Xd/93flOmREWdFKmF+1zEal94d/+IfllyYhjiDtjh07ytEvbGbD0Xv/+99f4vAL+bdv39575Stf2cvKXX5BGP+bbrqpl5383gc+8IGSRlrpICt/+SXgrPi9PLEpYfCd3/md5Vd3s6Epv5aZnZHe61//+vJrwYG6XHKr42CbkTfSAHnq64aGyUD/AroS+iIswkGfizj9so4LRF+u+yd90+8HebnGJ84H9bSmAF416nyRrs6Dd/CPsIDrLn5B5B/ME3Wrw0c7B9d1mPzaAo+GhvmKuv8616/poSOdiutBXRGG+A7ShB1Bg/6BsEhPZ4KncONuxEcZYUtqvoPnyDjsGP5LDeHBL8pStvF78+bN5RjAV3oIftKr/6ZNm3oPP/zwSBmOwrdu3VrSOkb4gw8+OCKTMvEVrjwkX8iD8B60pw2zgwPP+RsmDCsAkDtwOeZ2LDNlFGEQ5/XM34tYXp62wiA+VjaDpJHeqrwVAqv3AS84ZmUaWUEA555+ZIUr11FWDSsAZu/xUiSog/Jc42GlVF7bE6wM+BZ9njCUtMKz4qY/+qM/Kl+GktY12a0qWFHwhAOvrPxl1UVZHnvasmU1IspB6mXlAg95tZuVFI9BrVCQCxzt1fRoFV8kf6xEkCvuBeBbXzc0HCr0L/0szvVB/SpW66IPI6AD+py+HP3SOZIehU46B7pg1Y2eiKPTgJdrR+U5d6wR5QZPoI+Av3JDxx2li3IjD/4IIgzfSD/IT1iQujoKD1nClgiHaB9h2nIwPPIB3ZdfWzjWcQ0N8wnRz6HWFX06xleg07UehG1hE+gDOyJOenoa+iyO3kV+6aQJWyF/xId+hwz412HyShuIp4Rhw6JM5UTeKEuco6cV6uUYfon8+EsTdXIujh+C6Do4io8nLXwBEOYJi6NwZeHr2lOYeM8Mf3F5MlHCoj0aZhdt+9MhQIetO21cGzhtV/JozlYgHT4QSg32A9rm4zGhrTsUIuIjTRgTCmI7lUd99iBTer97YS+i7UG2JDAy3lewb9J7CLY/BS+ENzi3fUh5eIWBCwpQfluIPAo1+fHStDrZ9+jzbN6n8K6Fx56O9ktTcvX1DXpt4PNx8v72b/92aRfbk0w4TIg8svSo1fsRvjhjEuHxKblNtGzRUpf4Mo5JjB8Csj8T5JNOuRD1Y9DCYDI0Ed7QcCige3SA7jmvdVe/isFUeOgpOAqjjxEffVC+iBfnPAZ+/OShj85rh0E6R/Hy1mXVx0D0+7psPOtrwFPaAD50MyY48tR1Iw/UMkHUJeQL/XONR1xHOmXWMqqro3jhrqWrZW1omE+IvktH6ED0/aDQIelCH5AwaemOa7oTuivOuXB2STp8HEF8wHlQXAePuJZ3UIctSMakIdIGpMUjZBAf+SDkhrCbdDn4OReOQBheYevCDuAR9Y7zaKewDeLkUQbfwjnZYxEkZG2YXbRJxWFCBw7F0pEpgf18VvpD6YKis3sZy9GXikwKnNd8QnGFm9Hbl2i/c/xyLefduT2NFEk6ympvpXcZ7EfED+KId8zwPYGwn9m1ssRRzlrhXdvT6X0H9fBT+CZDJkHeBTEBIJd6xuqGr7gIl87EAv/Xvva15ZvUZA0jIQ85vCzuc5YmJ2T3YqfJhvcuyG0S410NeyV93cH7HeK9kCXMPm7lopA72lybNDQcDqJP6YP6bPQlOgn6GESaGtH3Ig65RpHW4Aihb/hFnkgrDV2Rh46Gsw+OQYMIGcXF4I+i/JAn4mOAdk0ex3owdx0yxHnNl5yuB52FyC8++NflR1zUMfhFW0RYQ8N8Q+iIfgz0IRD9PNLUfT7CndMn8aEHzmt7IKzmB/RpUHeibNeRF5QJNS95I7/yUOguquWNNNI7gnByi6v9CfYkwqP84CVcWnyCr3DHug3ULWyga4g8wUda18KjLRpmD4vyjTp4dGyYECiJjhwKFs2oo9dhrgPyCBcWA2sg+MnjPOLq2xOKVR+DZ6DOG6h5QJ0fyAK18YrzGmEQUNQxFHowbSDKivOod50eD+ji43qwfSHaK44w2KYNRy70l+grg6jjBtO5jj6tb7mu9ct1IMLrNNGXo88GL3CuLBQO/GC8fJEuUJ+PBmXFIB585At5ndd84yi+PqdD4QgEtIM05BSOor4Qq4XSDZbrWNcxIE3IWSP0Wb6Qq8Zo4UcyDqet5kM7zkf5Qwch+jdZQ/dchz4F0blIp+/XPITViLwQuhPXg/rkGoJv8Ir0NcggXLrQY/nlsb3I1iTXbFZMBmKsjYlEjL+uLSzKG/KG/ocMjsJRhIXuRz0iTRyhvo52Q/JClDPdqGWqUYePlmaqMJNlHQrapKKhoWFBgUkzyNQTzBhgGd4YvCLdoBMdg5q0wusBtzbiwTN4jWXU6/IDg+nJEuWCPM7H4gshryM5Qp5aJsfgF/WPMHknipqnvDCYfzC8zlOfg2uow+p6DCJ41+lr3uhQ6jNfEO1UQ5i6a5PB9hAXOhBtUqfTp7XvXG2r6AOjyScu6h91W4j3PaCugbiH0Uah7wHxca+Fa5c6vkbwmg2EjChskgmJJxPiUNjwkN8x8swGyAS1DYU4Rp0gJoeuQ+7RUN+fOl3XfQteyoo+H2F1Oc7H04k6H361za35HwrapKKhoWFBgUlDMZiG0YQwlGF4R0PwMHigWDkMI1vnl27QIHcheMobMiHAtzbizmtE+EQQPGFQThCmTo7BN2SJ9LVcNSIdEhfp8YNog8jvKE3N1/lg/aBOB4M8wNF1xMFgvoWGur5R13jSpd3dh7r9pR28D/J03fO52m6hC3GMNiCvMPXTBs45oYG5Wp/Jor6Pg/ctdMn9Hbzvca8jfd0H5HNe85op1PcyZHAe9zpkco+dRzhEHWcaUX7IXLch1DLHQlXcE+dxL7oQvINHDXF1/riGkMFRuY7Kq8vt4hmQTh7p8GFTok5j5RsLbVLR0NCwoBBGNkwb41gPpmCl1i+y+p0Xq2O+QOJdnfi+uvQQBhrkDd4QRrcuZyzIi/Dsyuu8i8do4YGoG0S96/QGG1+Ii6/AQWxhCFm6yhgtrD5GW6gXRPmDeeNcujiv44OfsDgfDXU+GCyrRs1rtDTzAdG+jto4+pGjOtZP5WqIQ/V9cj0Rh2M2Qbaoo/7tOiZRwsmtTtEWjuKkX4io7xs4R3FfnYN2iSer4gbvb6SLtprt+x/3DmIbFZmEQ9x7E8e6jrMJcoTcZKnlinaNsDhGHUfDYN1c1+eBKEP5cf9Q9I/6nguL+IkCD/2HrgW/Q0WbVDQ0NCwoMGm1IXVdG0i/cOtLY75K5n2AWFXy8QQfDfB1NT/cFkaZEXesDTaIhwir4wYRZjbSdMlYx9UYiy+EHAaDWLUNfsL8gv273/3u9E3f9E3lAwyxktZVr8E61RhNjkHZx0o3Gur8aKzBrKuMmncdNxF+8wn2t4czEfWq6zZYX+eRNlA7DeIG23IugGz1iq9+OegEhwMX9ZFmodznQQzqpWv1p++ccefxVceJIBYVRpuMzgTcV0QO9SF73FPncV8jrbC5co/JSY5o75CvhjDQj+unaaOh5hH1jPte17lOp41qOWoZoi3HAl4o+Nfte7ht3SYVDQ0NCxJhMIFxZNz/8R//Mf3+7/9+Gay+5mu+pvxStG+c+4zxF77whfKr9b6Q5qN4fs2VYcWjNtr1NUQ5YxlwBl4eckgbBrvmA+IGMZhmNNSDcPD32eaf+ImfSP/wD/+QXvnKV6Y/+IM/KF9cC1nxDpIHgbyoRsgW8kS9IdJG/uAJ0sR5jTr/YHoUPOv8+NdpIXgM8qqvax7zEeSPPoScc7jd88985jPpU5/6VLr33nvLJJkD4/Pdz3zmM8uvG0f+6BMw19si7p166tNx7YuBFgV8BTD0U/xEHKj5jOi/0Qdq/O7v/m65z37x/r3vfW9JY9KgbWKFP/IKe/zjH19+J0u7zVY/IFPcU32yvn/1oofP2LPNX/3VX13SRZ7ZkDtkVjaiax/60IdGfvVbmN/n8un/F7/4xWVckT7qNp7MwRtCV4Wx4drBVzOjnADegL+0oHyf2X/hC194EM8uRJ44KtcXP33qP34r7VDRPinb0NCw4MA41gaV8TVh+IVf+IXyyeRf+7VfK5929jnk+EyzTxqfffbZ6V3veld5isGo2jLEccMnHDJwLiwI4tiFSA+Rh3zkjOtA1/VYGOQR9UYf+MAH0uc+97nyOzZ+zNJnrzkfMYgMDnbkjLDBNoTIF2GOdbvUaQODeYJv3SZQ85Qm+NYyOA9+IHyQ5K3j4ny+oq5ztAmH8K677kp/+Id/WJxKzkz0A84Ox5vD49Pc+rvtfTWPmudcbBuykStkDPzZn/1Z+pmf+Zn08MMPF/2sV+cdow0WGqJO0S6hO37H6od/+IeLfvvsus+vcwpNMP2QrHNHv/Hkd684pz5Tz0HluM8WyB4EnsCxUz6LHwsj+nH8VtU3f/M3F3nrPDONWl+QPvjjP/7j5XezLEQJu+6669Kb3/zm9JKXvKT8gJ8w96q2Z6Mh7m19ji699NL0S7/0S0WP/UgwGJPwDFsdpM2Ury2//uu//hH2fRCRL8rDU5t/5CMfKU/sx5O5C4eeo6GhoWEOg4GsDTTD6Bfc/Uq8dyYYXZMJhhnCEUEGg5/+6Z8uTtk//dM/lXj5a+MdhtZExWAIEzG+ymH0oebjPFCfq0OsRI2FyBPHmASps8HlmGOOKYMfx9KKNhnERzshEBY8lBtbJAIRH2kgzvGs6zZINfDUblG3SKN9QhbtHYhVV5B3NL7SSCvvRO7HfIN6aTN1sxL5q7/6q+kv//Ivy+TYj496CmWC8Vu/9Vvlx0pf9KIXpb/6q79Kv/mbv1n6QrQdjNaGcwUhV6ymI5MoemlSfPnllxcHWXz0Uyvcc7U+kwGdCN0IOxR6Qr85r54+gEkkZ9DiifXin//5n09vectbyrXffHK0iq7dgsdsIMqOo6cRP/VTP1V+bDf6KRn98O03fMM3lDSg/8+W3ORSdtgtn83121xsmSdC7o147+rFkxbX7LG846GrXsL8OKkfFdbPI6zWZYiytJktrmgwTRfkiXL1Mfn9oLL7UdvgQ8G8tLwxwMTNdYywwGBj1Yh8EQ/SIB1AeKSBiIvzyOcY4RDX4ay4DhoNNY86X823LhMYz7ge5D1a+UGBwTZwlE9+/GtE+yLnXXyizEgHdZn1efAL1PLGeUC6yBfoCoMIcwyqrwO1fBDXdXjdBoP5ob6ONmiYG2BIB424wdePKvol+FjtYUBruKfy+hV4j9v/+Z//ufxIo3RWpThqn//858vL3VaODN6M97d8y7ekv//7vx/m0u9HMQCAX8E3kfm6r/u69NKXvrSsJtqOBDFQ6feeKvzpn/5p6U+epJDVr++//vWvT+95z3tGdC/6ZlyT2THOo+4GNz9G6Ycx42kMp4xzFgNOUOidev7Gb/xGWeV62cteVur2e7/3e2UlHJQB6iifLWNveMMbSlrO7Xd913eV91VqGesytNOrXvWqkl57cCSCtzQBP3TJaeZQmOiRR/tre7JH3eH9739/+bFN90z67//+708f//jHCz9yRtvE+XyDegzW+W1ve1v6t3/7t/RjP/Zj6Y1vfGOZJJs8mjhyMi+++OIS90M/9EOlzf/lX/5lpH3jXtftPRq0GZJncFyoEf09eAfk7ULcj8Fz+es84hBZP/axjxWH501velNav3592fZlckU/tU043PIHdUE9okzH8SAd/hDp63sxiLrc8cqo48g1mszShQwQ987T16c//emlPUBb2NJpexh994OzyHYnR9ukBn88Ft+63K77PJpcgaiH42D9u6Dsuq+QwVOVumx1YV+/7/u+r/xOBoRtm4g8tSwh3yDED8aNlhbIHfFkNpkQ5tzRBIPc0rhGriO98GjvwXLUbTAseJikRN1dO4/+Htcg7DWveU163eteV8JrdJUZaYJHTJAi3WjtF3WAOAbm7fanaMygaFSVRyoaYY46cMRJD9FQOrKbIZ0wDebakbEM/njGuVU5nSXKwF8eEBZyoVoee0L/+q//Op111lllAIhwx8gfeULWuAYyxWNAiDShjCFP8ATx8gkjp2vnjlE+OFcn4eTk5JiNM1jCasJHPuVGHogjucQ7SiPctTKCh7govw6LdNGmwkB85B/kE4g8wiGOIF2kjXJA20DIi0cYhmg3iLJqChnqchpmF133hhNvC8D3fM/3pNNOO63EB+L+grS2VHBqvdxsi4VBmDPLuTZB8ASDc2Ml2AqhVZ0/+ZM/KUfpYwDAy2SGY2ebAifa4M6J/pu/+ZvyRSYOgXTwt3/7t+XRM6cf2RPPEbjhhhtKnD26ti0M2ono8xGG6Af5lf8DP/ADZVuBMM6lCQY+ULcTnf/RH/3R4qyZ/KiLPH/3d39Xtk6Q1XYwedQP/x/5kR8p7aVuHNvrr7++tIU2kB7wjkmCeivfBMA2jA9+8INlwhSOkbTaOuTgVGhndogc+HOM/DK/tO985zvLdhgTRZMw7xJIo728O8K5ChninjufTyB33Cf3Wf8x6bTlwhMo92QQ0nMOjDMmlkhbGnPcOyusxjbXHIn3ve995YV+vE866aRyT917aR2hHhs++tGPpk984hNlBdX2j3D6wl6anN59993lntIV95kDbCxw3/GCqFcQ1OfgXP/xpNHE6Qd/8AfTjTfeWLaFPP/5zy+TqJA18sW5SYe6kdUquLK1lzqL154xloG6SU9vyK28+OG3Op28yOT1wx/+cNlitGrVqpEtL/irW4xFDz30UPrP//zPIrO05Ig+HGN3tC/n2ta1yy67rPgZ7BU+MU6BdFawLQCYoJtAaKM//uM/LhNw+l2PXeSPNgL52RhPsKJPCAvIq72iH4D0wrWHbT7aycKFdmFfQJ3xUqeov22X+ou20i/UnT4rD3lnwILPv/7rv5ZtXKDvSmNvv61cXT4Iu6hfWShhM/Rb+QLSuIf6oa1h7K0FD+3q/rCn6hL31TFkJucnP/nJsmChHfAdlGH79u3lSaGPexgH8FAX22e//du/vdxfZbsv+pE82kV7xr2mh8qSVrkhd+gFGLf0HU+Y6DzU8YEI017qrZ+7do+1j/q6fxbGtIOnWj5Oot9GG0jvvRx5Xv3qVw9z7stEdvdbnDxsfMTRG/bafSbIvERuhF6uZDnmm1TOITdauXaMa2kiHLnOnaocI438kVaaCEcQZUQYygrfyze8UPB1zMa6EDiGnPCxj32slw19L3fYEhdl1fKDcOdxDDjPStrLhmeEZ/AZTBfy1KQcR4h82gLkUSfIBqD3kpe8pJcVpFxH/gDe8kWYvCiuxdd1Eh4yQcgRFOGRrg4D6aNNszKXNJAHjXIMRBl1mV0I3lGHyAdxjsQpO+JqRFzI1TA3MNh34PWvf33vOc95Ti8bv3ItfrBvuI4+m41j77zzzuu97W1vK9d5sOhl57aXjX/vF37hF3rZcR3pw9mI9/7sz/6slwfW3tvf/vaSHoS/5jWv6X3jN35jLw+ARbf0lQcffLD3p3/6p73s8PbyYDHSj970pjf18iDee8Mb3tDLg03pm8Kz4zbCJxv1wlueQMgsLMLzBKf3Td/0Tb3Xvva1JV7d6E12QEpbZCenpIM8SJT4POHqPfe5z+3lQbrIKkzcP/7jP/byYNb7pV/6pZG+To48Qer95E/+ZC9PmEp7ilNn6fJErNiQgPpmx6f313/9173sKBTeysjOSS9PKErd5cfn8ssv75188sm9v//7vy9p1InseTJX5MADhL/gBS/ove51r+vlQbPUE2m77/3e7+3lSVEvD+glrfC6zeYbtBeC7Pz3TjjhhF52DDrrJKymv/iLv+ide+65vewslPjsXJV7nSd/vb/6q7/q5UlasfXZGS19Pk8OSxmgTPclxgX9O092S9+lD+6HfpAd6xKvPPcwT/Z6r3jFK3p54tl74Qtf2MvOf+l7F154YS87Yb08wSjpo04Q/RRCf+P6U5/6VO+SSy4pegb61tlnn93LTl8ps+YT59LoW0996lN7L3/5y4vcF1xwQe93fud3Sr8G5cgPv/Irv9LLE94ir7qp41Oe8pTeP//zP5d4fGOszI5maS8yZGevlKGN3/jGN/5/9v4DyrLruu8G98vvVe6c0d3oRiOTAAmAEKMYRZHKcSR/WvqWFR1mjexlj5dsy588GstjW1m2LOv7OAqWaA0pU6ZIkRQlihQhMAAgck6NDkAHdKj0cpr/b9+3q24XqqoBNJrdRb1/9el737kn7BP2Pnufc+65zq+EjTJQ79QxtMiw83JQD7/yK7/Sl/Ln+VPHUi77P/7jP+75yuj2+oJe8pFR6GlFmoA6pO7jGXqBlGRvUxDl4hr9P30Pn/7Mz/yMyyOQrkPSpA6kKLr/kSNH+j/6oz/a/6Vf+qX+r/3arzkv8xz+o87+9b/+186jIMZUrr/1W7/lZaXu6Q/XXXdd//Wvf/05ffdf/at/5eWQUtu/6aabnG+l+PrYTvyf+Imf8LDUEbSTz7/9t/+2L8PJZTptS5r0MfpJgLr68Ic/3P/hH/7h/kc+8pH+Bz/4QZdvXGUEnFO+6Afc/+7v/q6nR9sjQ9/61rd6m/zsz/6sy64A7UV5ZFh4PMr75S9/uS8j28cHGX39f/Nv/o3L7kifMnDF0fbI9F/4hV/wsAB/kG4L5B51SJ0FIhxIh6XOfv7nf77/L/7Fv/C8APKccnzoQx/q/8N/+A+97T7wgQ94f6ScyNk0XcgG+h+ItKEVWU9fv/feez1c8AJ1S7tRF9/6rd/qMyBrDhRo6SARzEYlRGVyvzQMv8Ofa8RLh+OeNHhGGCqPazyLODTgP/7H/9gZM9IGEYY44eIZwgimREkJv2jQoJv7dH7hQrD/03/6T/v/4B/8gwXByDMQeUU60EA9pRFhuaYFTTpv8NnPftaF35/+6Z/67yhfPAdxH7RGveAf5Y8w/I7n4U95gj6uy9HNNeJxJQ7XKGuangiHX8THL34v9zwdP8LgF/6RT+SVTi+Yit9B+xCXB9JtSJv94A/+oA8+KNvhFyBctG/EYcBGufrlX/5l/43iDD8wkDGJEIiBlEGBwQthHX0BxYrBIBQu+kykT99Bafhn/+yf+T30MGjt2rVrQUlI928G19tuu80HrQD5RD9OgzhMXrzxjW90GgBpgf/8n/+zlyvSib6Nco+iivK/FMg5aEPuhDHCAMNAiyITgDcpCwYHgxhyDmDIobT+y3/5L53mKFfQjgJ74MABpwF/JjIYmNP1AKhr0kSRJB8GOpSuf/fv/p0/D34ElI8B/dSpU163pJFu87WMf//v/31/3bp1C/UToO7SLoByjeL3m7/5m/6b9kQ5QHmjT6F40b9pp4cffrj/kz/5k/0dO3YsGCFRb/QN0vmP//E/9p9++un+Cy+84FfGQPotxhz50g5//Md/3M/lcq50cs8zeA+DEb8f+qEf6j///POebiDaOQ386Cf/4T/8B4/3+OOPuz/9iDL8o3/0j84xkAPwL7SiREEjeVM+lN+tW7e64piW2ShhhP/DP/xDH5uh7e677+7/wA/8gBtBX/ziFz0c5YMGlKfv+Z7vcSWWeqD+4DWUq//j//g/PCwgLIYEhi/5ExaeoTzIBuo4+u1v/MZvuJGG8kh60HznnXe6nPj+7//+/okTJzxcAGWUSQP6OPWEbsHEBmV4OfixH/sxTzfip/njgQce8MlPJlcAkyLU//j4uBtO1A11RF1Rl/ArxiugjuBV+guTC//1v/5XLw8TDkyGUqfIIBR6gBH2sY99zPscZUd+wNvUC8YDfZS2inSRmcge8sPYoZ6eeOIJnyyhTqGNsJQJI7RQKLiSjLFF2tCNok27YOiQPyA87QzNv/7rv+5pUufk8du//dtuOIbBBjAwGA+Y5Aj6kLsYl7Qxv5mUgqaQt/iF3IMvMeI//elPuz+IK7QEzmdUpEHa9DWMlQgDTbQPMvY//af/5P2EOqMuqDMMXmQvYByDnxkrA9QPsh8DBNlMuwR91AcyGNmC7CDdZC1sjYHllliqUcX5kg5LR9zjn74Xoyzs9yQ8YSNuhMUPRzjicY0tRoSJPWY8w484Esy+PMfyFvuu8Yv0I2/iBOIZWynYjsCSsTqAh42l4FhOSiPikVY8F8P58h3+gDCUM/IlPdImDveEi9+EjWuE4560o3wgaIrfXHGRT/iBoCPqHRf1gSM/fsdzaCQO9Ro0cIUG/AnH76A/8iUedY4/9zjqgTTxo924EjboDzritxSfheeE51mUh7Ag/HhOHoB08Ye+SA/6+Q0Nkf4Qlx+ifeln6b6aBm0aDtBH6Cv0tzTYtgPvAg1w/px+wjaBd7zjHb4kz7IyefG+AWHZihB9DrnBMjz3bFlgKZ6w5AVN8dIl4aPPAV4wZ8mZcIDn9M2l/Y7yEYblcvonLzqC6MdsF4HP2N5BvwU8Y9maJXreSYBGQB44ysjL67wXwpYiwBI6R/KyfA6o4+BnyixFw/7+3//7/kwDrNcVp5fwHBopG1eW0ikvdcL2CsrLdg/qhDzZghB1QR3zzgZlIh3KQR1yRDDvGLDNIPib90hk+Pi2AsoXMmItg3IBtljwHRW2MyxFlDH6DWDrB23IVhJAGLZGsBWH7WucrMO4xFYp+qqMMd+mx0vf9BH6pRQs30LIt07YzifFybeDcGULDtvOfvVXf9Xzpb5pV+h7z3ve4+/acBQm21PYzsfWEPoPWz9A8GT0UejDUV78GGPpn1JqfOscoO3ZzsUWHLZspcFWD06Jojy8pA6N5M1v+jD9h22AhAPQIuXI+xvvO7GVB3fLLbd4H6IOyAdQPimRXj7SYosiYak/3rEijT/4gz/w7VkA2unXyA3y37Ztm5/Ahg5AnAcffNDLSX9nGw/vQ8iI8GdsE3rzm9/s21DY6gQfAcLjZFT6lkO2L0EXdcZWmg996EP+Hhb76rlS3+yz572jX/7lX/YtnIC6pW2jvkMmck961HG0CbxHH4I+0qVu4HPkEmnLGPL+BJ3EpY9ycAB5y3jx8lBPHL/K+2jIMuoUvqecUpq9TPA+fYky0S/IH7kCLaTLQROcTPQTP/ETXh7C07/Z/ogcoJ+xNZCwgDIhK9hWJUPW06YvIB/o92y7on0AcejjlFGGtadJ+ciDrZWcDIjcTAO5Qjzy4YpjPAjdgjEBmU5/A9Rt1CnbpOBjeI6wrxbQQB/FkQ68Tf1GmuRHXb797W/3ckUdcOX9JNqKcpEObUxZYgyARzgEgjpn+yrbYmkP0qRv854b793xnhzlYDxISrcGEQ3DlUqgQ8LIVBCVQ+fjRUsEKZUQjIJwRICw75c9pFQaaTAYEQ5wRWiwB5Q9cwyQVDodBZA+HRUhABPBGCgQKBTQgh/50MgYHOw9huGgESDEIj/oio4JrbzHwADJefqccIEBEQMxYdjLKMvRBSnHXobwogyEg0b24LHXGOHC/jjShSl5FumEIIdeaJPV7/udUXKCIaAL+gC/AfnEM0A5SJuyUWb2RyNU2f/Mb/KJMgLi85t8qQdeIiRfBAzlwj/CEhdhSxyUEln2C3WDshFKHSAO+yOhDXoYsKgD2hlBgUAmHYQjV8JH/SPYCUO/4GVA9mRDB+nwnPA46GPfIH2CQYs2p41JM+pziEsP2gwXfZZ2RLmEF+GnAH0gwuEiHiBcDHiA/kAYBpnYw05/o/1JnysDK3nA//RNBnhkBIoYyjzKDMfW8vI1gw1yBTlDXvShoJO+Bi+D6FdcyT94g3vChUwBURZkA7Lv2LFjfhIQLzr+9E//tCuQ8AMyErmAEh5pYAgxOFM2ygWgARe8gkFBeMrGQIxSSVieB308j3KE0ouMRW79yq/8ig/uOOqCPcLUDUondXb8+HEvA0YGdUP9oajxvgUvIzOwkVcoUdCEkoQhxKuBvAOC4gBvIgNj32/US9TpWkP0S+oW0F+oA/rkUlDO5YCcpI+C6K8YDigakU4oEiiLvHuEfOOEJfDlwdn3GJL0Veih/ml3+gDGHooTfYm0oQ9lCiUk6p2xAqBUk1b03ejTpMV9tFfQheJHn4WHqIMIz3dXiMP7EqRFPEC/x6hGoaYPAMYRxjXqgdOQeJkfGgHjCQoW7wWRBvSSP/TeeOONzkMYMIB+zzsU9FmMnKCFeNDAoQLIDPoqoI4oK+9RRP0TjrwZb1DICEObUDYUfniFdKP80IWCjrILoI9wlBOZQ5mgl2vUH2Fol0ibK35cg7+5T9d11D+/uae+onzQTjl4f4A6CUAz6WIs0EbQQFz0L+QEbUD+kR75YRii+FNXIT/Ik2vkR1jSpq54BohLvSJ3kB3kix95Qht1isGDAUr9BL+gQGOoQQcgbXDTTTd5v4gxgXyYCEH2kCbPoCdo53f0YUD65M9zwHNooNzULcCIxIDBAGRsIA6OukKfwdhkTLkQkB704kDQG/zF7/iwa7xnAd0AHqV+CEsd8oy+QFqU4xd/8Rd9LMGwoL3IK9qI936Ih8FFOpSfNvmGmF6lwzOQYjVRIVirVAaWE5YgjUaDIhxQHhns8Dt06JBbzxy1xkBHh0FgIgB+9md/1q90CjojjM5gx6wMDISywIwOAo9OyYBIGjALAo3ZjHe9611uuNB5eKEOIc4Lj7yEyGDIC4fBzCjgnNaBMkwHwBCAZjod1iQCBYWWmRfSJw6DNWXEQqcToATxohbCinRRErAmYUJeZkShwR96EbYM2sw6oUiTPuWkTigH6cIgdCIQHZHf3OMAzEO90ekQzlH/KOAoTAgVBig6M+Ggkyv1SGelLciH+qWuOXMbxSA6Lp2UOmYWjIGNWQPiIzQQ6uRLe+AHbeTJIINVTfmYfaVvkA6n1DDrQ9kJSx0yE4WCRTlI++DBg04rihgzITAnNGN4ERZFDCakz0ETbYrAJ58hLg9E30yD/kwbwg8MxAH6GX0WRP+mzemP8A2zVQA/+gvgSjz4hUGRvoDciD5IfwYIZWZmkRMg4kTfhk76Ggo4ecO/xAfkwX0If66ETw8cPKdfkx73UW7kBPzBx49QPCgf9JM+97feeqsrjBjThCEuMoEwMRgyQOBP2gwcoUjiD8gr6i3KBU2EgSbiEJb6oV6Qt8xmMbPL4EV4HPmSD3IgXmYkXZRR5CMymPIg81AYMDCY6YTnyQv5jfzDYKI8vLjJtxswYJCnzJJCV9C6FhHtGleUViZVQkkNxPOl4CVhxgr6GaC9CEvfpL25x4+2ot1oP5Rsrs8995yHY1wgP/oNYx3h+R19nfGL9kDpRo7S98kPHgI8i75LHNqDNEDQHW1E2GgzZDjjE/2D+Ezc0U+jvzO+f/SjH3Wlkb5AXPo+5WA2HdD/ov/imN1HHpAOYBKJ8Y/yU2byxkUcDC9+A8oHXdDBpBX50I9JC3/qhPxIE5APShfGPBOT0MmEArPejPPEIQ/qgllkVjBQ3jCYCIfiy3jDTH+kTz0w4UmdUJaoP/iKZz/6oz/qvEKa8GC0cZQBegHPo7yA9AM8I33qGQS/0vciHGGCfniXclMfpEf5qU9WZ6JuoIM4OCYAQORPuUgn0iYsEw08B8ShDMgz9IuY7CEucciL8Kxccs/L1fQN/KjnWGElneiHpIcj3wB9HXrhF+QJ+hi6DIYK/ZDJmeAREPQC6idkHvXGPTzAJBI6BsYoRiRAJ6TMGEfQA11R168UUQfQlUakRxkZZ8J4ifamDLQxz2PyHUA39cxK3O/8zu94G8LHpAfN0X+YuOGevoheS1rw66srxWUAGiGEAo1CQ9IRaLg/+7M/cyZm1p9ORiVxPjNv8nOCBCsAnDRAw9JBUfKpDIQInZCTQ7AkuWIZkx4z8KTP6SwolgyOzMajgDPbRqeLg7RoHDokNDDrw+w/hgHKLI2CYhMdGyCoWEKkkT/ykY+4BQiNxKfBMJDIm0GWVQDyY+YEoYZCGwoNRhXPmdXDMoZ26EIwocTHrBMdnTrBKo+lXwZjDCAGbxRzlHJmL+lwgI4YTEjdp/1YPWD2/hd+4Rd80KG+oJvZIOoIJZ9OD53ky0wRdYuyFe2F4YAApg5pFzow9YFwou4YKDAICU96lJ2BDmMNhiBt6CEdBDPtwmwJabGig3GDIUf5oBk6WB0hHQxI6ouZNgQHM2IYb7Qh6WLcYbwg2Fl1CgHB9gDike4QlxcYKNJCFjlAH4QHGHwB/YBwMajElUEEAxbjI7Zb0BeJj1wgfgyQIIQxq4YMdihNCFuMZOKQNxMMKPDMFtE3UVRQ7pE/yAVoYeBDGQPEA/gD8qfPRpn4zT00wytBO4YDfIx8QtlicoNVSPiQe+QD/I6igmzwQUDxUdJRPpFtpBsDB0C2YmTBS8hH6MUx8CDPoAVAK/eUgRNs4EVAXoRnGworFGyJQWGCRiZN+M0zHGUkPnQxkFFfyDMmIOA9BnlO4Qo64X3GAdqK2WMGQehkewTyCFmKrKWMMZiuNdC29LXobwzytBVyeimiH6QRK1L0R0AY6pn6pa9Sf9HPCBeg3aOPMb4gg2kH6pg+FeMPYyptzQQLdYyLPhlGB7RH3w0a0307wDPCBh3wGzKb/sdEDzyEwYkyhoKOcs/YBc+SL3lg9JAmk2qA9ucZ6UaeXGMMJi5KV/AxvJfu/9GvAf2SsThW95nVZkcAPMU9YxRjPqsxAGWbfkgYlFvGaPo7hgNjIP0XUF76OnoGqz4YIJSXsYjxDLlFGYJG9AP6PDPEAWim/qA36p825Df1gl+EAVzpByFrQp8CPIPXIyzhuE+3FelFnUYdkT736A7UA4Bm8iB9ysA9YXHxG0da4QfCjyt50Y+ZICQ95AkgPHRRPvoa5SU++RMHP9IIgzpoBqQb5QtgjDAJitHDJCRyk76HvoXcTsu75eqU56RLWfGHFtqJCelYaSUeuijjAgY4oM5eLaABRDuQB/SEPzTwO/KAvihDGNzBp4Cw8DNjIP2ZrWn04ZgMivZB/iCP0VnZccIkKxPLa9aooMKiYqLC6HQwPYoplj4diQ7I4MngwgwXzIwwQYhgySIgaWQEBIDJUYyxWGl00iU8S34wOQYBAh2krXY6OY0D8CMcSjJChAE7ngXTQXN0MBqEgRQjgn3H0fh05PggDDNBgMan3OSBEhL5s70HIQ+NCCXCkBeKMB2CeBhZwdgMvMx2McuHoKaeKCeCgPCUHeEZdUw+0Ayis3JF2GCYsAWBGRnCEQfmxvhhphcrNuKihKPs0EbEoV7IG+GIIUOdoRQB6ESRoE1Q6hm0qBvyZUmR2Ug6dcwK0fYo+Ahi2pr6gRbKzqwlAxGDIuWibjA6eM7qBWlSfma7mN2kvaEbkAcDKkKFwYJw0M3gQFgs9ijfEJceIVSj7wIUWNqPrTHMfPMc3iNM8Bt9l0GB8/9ZiWR/NX2HsIQhLIM+s+cRHvCcGXeMUmbSUWaQBwwk9B3yA5EPoG9jdDNhQJ7QjAyAbwLpPhWDeoC06MMg6APIAZQweDH4lGeE4TdlRrlBMcOoRpaRN/2dMsCblJPwlI88yBtFHkcYgAKEYY1hEYj8UOpQhOBdgOFEPcYWUOghT8JzTzqsojJ4ky8rDRyLGcYf4aADmczECquJPEMuYqSQboQjPWQJ6SHjUTpBlGctgjLhon7pY5QNxTIUhkD8pn6554oco/5RDgBpAcYo+h7yNx0PoGzQ1tQl4QmDzMUoRYlHKWJPOGMrv5kYYqIO+QidpBXtAUg3zS9purnHgVByecY9fAhfwLfwHn2KcYy+iywnf8ZXxnFA32VGlrgYC4GoQ0DZKHso0Ri9jAnp8oOgD+WaiSV+M6YwI8vKPzRQdq7QRJ0w4QSN8Dbhg7fZwoRRz1hFGCYVmBBjDKOeCQtdKJlMtjE+Y0gwGcjkFhOAKHmUgTThFVYpYgae+PAW1+gnIR/4HbKQ5zgQdRJ+4Q/gr+A/EGlGGMqUjhN5A8LSBtQx4XC0L30oZAtjNQZCxMGfNIgb/YQ2TAPZiE5HWwRtxA/aAGmSH/lHv4p2D6TDk1fUAfojuhOTQ+iD1D96IxOmTFLEpAd0puNG2ck3+m7kwRVjnrGHyU1kF7ocOgN6CnQSPmiMK35pUI7wIx8QecY1/HAxjnAPTfSFpXkA2oR+R/qUA0d49EAmizHcmdSh3zKhTj7Rl+h76GQYHvR5eBHdbbF21zCikqgglFKUZBCNT4ERqAgfKiUqD2ZGQWR5CkUCUPkIUgwLZgvoaNG52ZbDwEonobFoCJBuJEB4wiCEEeaA8AHohA46HOmjjEADCi3An4YFYViERRvgOfnTwOSHgsxv9iCny4ij42IksGLCgE9chDQrGNAYHTEcS9/MJNIxo7MuB/Kj7HQ6tgZFPcDwGAIwD4Id4R11yOCDEEeoQjsCkvKSDzNnrEoggAEKC8KVjosAjTokH/ImDQQw5QMs1VNGtlmQXuRLWH7z0hvtCmMDlqCZ2aX+4+VawFI47Rz9COahHVl9QRiEUQlQnhgYVqunIb6+oD/h6C/RLvAcAz19hVUoFCDanv6HQ3GhXyA4UfRZOWRiAv4hDfoc/RXlA2HLTDzxEcj0ByYPMCDibG/yhrcwLJjJRTEI5YE0UIJQhpkRQ+YEz4eiA/AL8Iy44Rflwg8aAXyHogetGOyAvp+OF3IFpRvehB8oO1sJmQSg/PAcaVEvlI1BA1nIqkLIIWbzKDt1wYDDPeGZWWbGlntkEYgtIChgzPxRfugiX/JngoHZPCZUaCfqDIOBdFAgSBvHyiQzaKwexcoHPMwMGe1BntQfNDPAUa+kCyg3dUZdrEXQpkE723roW8x+02fjGf0gyonjHsWIgR5ZyRgQ/tRfjAeAvk2bRHzGEwwX6hgwOcWKeuQXiHv6N4oYcUlnKf+Rbrrvkl+Uh2dxT/tzT1gURGhH/mNk0j/op9CEEcw94wLP6LNhGNBHmfRhRRvQL/CPPFDq2Z3AeAHoQ4xV9JulZSMu/Mu2ZvoWyha00+ep76h7xg7umb3F8GKcIDz1z2Qf42GkjXGMjEGBZWYXBZs6YesyBiDh6O9MTsA3hGH8gbcBcoPn6DNRp9ASdUf9B6L+A6QdcaijoJt46EJRR0ycRH8AXOGn+E24cAD/yItwjKHwLkZ99AVAXjgm/xg30X8A5aG/cY2wlId0QyZCH22PsYKsDRCeNgH0A+IgcwBlIL+oE2jkN6BtQYShTeEJdrUwaQIiPO1KfwnauIZuEfXJNWgNeiKv0AXZCYFDx6T/QitpRLqBiJdG+HENF3UbNHCPP30KcE85KUc6j6iPuEI3NNN2+MFXOOIxkcPkKUYxRj5pAlZM0dFoD/yirhJK1jDSFYUSjMJKwXBUEgMXnZvZBmYSGKgYCFGqGSwRhAjLGOhYfWBPIo2Ndcpn7hESKJQoEQisqNTIg7CASgU0EAwSAxo0Bp2EIZ9oZO6xjBGcAL8Ig6DAOMGwQKhH+vhHvoSn0zBDSRwGbsqG0sKV8mFpM+ii1ESnR4nG0EKwRJ440qZjIbQRapHncqD8PIc5SJcZG166ZvWD91QQGuRL+ggIgFLA4MBsDyB/0oB28qUDY9AABDGKD6sdES5opOykyQkOGEHEpx1RhpjBixfso60ZgFFgEFq0I8AKZ/WC7U+8W8LgQRlQaCg7Awi0M+igkDLTQJ9g9oi+gwAiPfKPPjDEpQd9hHYD9FH6Bo5BmLZjcGIL3s/93M/5e1bwCFfamP6CoYghDxDWtC3xSROjAVnBflPCsgWOsNz/83/+z331KvooQhflhX7MB7tYiWO7CIYzAprZx3g5NPp/LNPjF2UA0MGzdD/jOf7E4x4ljCV2VmORY9BB+BhwqIu4RzFFyURRicGEiQFo5gQbDC8MDIx2Vg7gk5iwIC/qktla5A1hUOwpW8zgsnWAPAhLHAw0+I1wrBoiI2gL3qGC12gP6ADwP0YL+ZMeyhaO9mFgZisjSjFlow3hZ+oeww4aUAqYxUZuMpEQNFD2kN1rEdEHAfXLmMYKLrI/xiKu1Av3KLbIYGQi/Ra/qAPqAyWK9md8BBEfOUf9xcosYalH+h8KbijIOMBYwgo57Y6iRTpR39FfuccP0NfiOeCeOIDyUU4AfSj7GLMRh+cRNtJjEolxgvxJkz7M1kK2JLHCzNgBHTh4F94jD8Zo0mACgfiM8zE+RtlYHWBMo48iN1h1g8cxdpD/gDwZiyg7E1SMJRgohGdMgj8wZCIsIH1oIF3AGA7v0t9RtGOmmXBh7MSqBIodegjjThrUDeHgjfTvuEbeAYx3VjygMU0X/Qn9gXoLf+QZNHIF+BM22jfyAfjRX5BB8DD8GW0GMJyoD+o/yslzxlLikhYIpT0dl4k+9BgmgenXhI3w6BqMy7wLSd7QiKONI0yaTspHeSJ9wtJmAX5DDzokq6lMrBCH8KRBm5M2NBIWUB7SjPwiL4wcJnHpH/Acdc/kCM9Jb2n4+B2I9MHSZ9BIXUXdQWOMCYD0iY8fgOZ0esSLchOH3xGXexxbS9HD6BdhCDJ2EQ8/+IpwYE1+UTvdiICKpOHpqHQmTqiIjoTFRiOiuCMwwsrF6mTmi990DrZHYE1yjyBlYCM8gpntCyyDsXUHwcpz0oYOOjd5MaMQtCAMmelhi0EwPo0EzQg5OhazghgMCHQGWFZBaDQ6ZDROdDYcCIGNQIPBadQIywwgswuEpXxYkFFGlGQan0EeYYtCjzKEcg+Tkga0ETeuxGMbBTOpYRyBoAWk6WFwQ9gxY4VVz6oDhhL1TznZU07ceM+EAT/yJR3qnToiTOTBrBhtiqHB7E74B1PEFX/aCqanrSkfgwTlZiaOK+UhDHXMoMAWEMJRfmYNYApmEJjpoO1gHGZFqDfoxMiij8TsKnVDWAQZBl+slgxx6UE/Cn6L39FX6IsoyCgH8CkziQxyKEbwBqtubHtiYCZOpMPA+JGPfMRn+FFgGQBRKpAfKAYoA8gA4tAf6TPEhf+ZJSY8Azgz+fQVJi5QjiMssoTBAAOWASdkHM9JhyvbNVHmGYwBzyM/rjGYYWiz6hllTiPSI0/qAr6Dt/CDJ6gb7jH+US6QdyhdGEDwCc+gjSuDJHGRabEqSXkxpJDB5AWgA5rhH/JAiYEnUU7hP4wYeAiQNjxHusgJ+JZ2Qk4ivzDgkFvQDz+jQCK3UTRQhmlH4vOiKnUMj0MrLuiJ61oDZQhQz7QNYwlyF8UTI4M2YHYYBZvVVuoPpZZ2DVDHGA30Ebau0odpI2Q1co1ZZGQyhh7tRb6Epc6ZdWcs5TlGLHkzlnCPURcTMUzsIB/pN7HiHX0RHkCxZ3WesZS0oi8TlzEFWjAk6VuoKDEJxfOoB+JQFmhjBZw+yAodyjd0sEOBWX3i0tfgdWiFfiaSkOnkSVjGLCYX4FPGVvooKx0oTNQBBwHQ/wFjG7yPQU1YlFvqnK2DTGbBL/A2dMLTpIWeAK/RT2Nco+0Yw9E1oBGDGcOG+iEsYzj6B3QhfzieFRmAkc84Bo/RJpSBOqMN0CXQO5joS4M+jyNs/EZuQQe8jryj79AfmICDZvJkIoBxEP6jz8BvGJuULWQU92z/oq3CeKU8KLG0M/0LP8rD2MoEDnlTp0wCE58+QL7UAf2FuNBEf6QPw8uEo9/Tz6lraETmkT50M0lBuZjQ5F0W6EN3Qy9AHpA2aURdxKoquhd9AH5ihZO+S1jKTN2wqk0/CuMbGY2eSRrUN1sw0XVIG1oxQmkr+gn1TTjKQ32ip6GTMDkZcYImkKYvgF7HFnn8KDM8h4uyQS9X6gbZR1+jjngpnDjR36AzdLlIn77LhBirEox/tCfbDNEh4V3ox9H3aVOMNuoc2mlD6A3eo43pAxl5LkqqNQIKRQFANAJKITOMWPCxHYUKotKoHDoZnS1mBgJ05higaHjiEQfBRNo8D2agAyKcmAFhYCNfOg/58CxAo7BciqKNxQ6CTjoCjEfnYjCEkRksoY2ODyNATwChxaBKB0UJIA1mQhAgCDwaGtpRauhoCPI00ukhMOl0pIEgw3pGQEE/CCHBc5gWYU4ZECwgyhDgN52JGUzKwh5RBFDMPjAwMLuIIKJ8pM0sAsyF8IWJw3qOdqBcMA6KFWmzRIzgZRAIBsVF+8b+dtqDAY9ZUGYVWH4FS2mm7xCXeoA+6i/KD7OTHkzJqhazgfQp6pe6oVykx28MNt5Jod3pi8Shjw1xeSD6Clf6VfSD9DXakj5Bf6Ado6/gHzKG/oGQRVnA4KBPExfQb+nDkWbIJq7Bd8SP8GnZRRziR/8jPPQSlmcRj75HHO5xhIk0gmfxj2vQEmVJpxluaTjoiDQDUbYAYckD+Yg/v+Ma5aAMpEeeOPwin6APxDPAc9JEkUrHwYE0HZE2iLSifakLnqfTpR35HXUbaa8lQDfli3JGWWkvFF8U0RjUqUMmPgBGHytEcdIO5SYu4wCGJ5M1KKeMV4xr1DFGGTIcwxDFlHaBNwB5ImNRLBi3MBRJDwMdxYzJGkB7MQ6hhDJ+RDgADchYxkdkK4oMz/AnfUA5GXNZdULmsiqYjs89jrYMfmI8RQHFEGKcBPxGYWJMQUGl3Iz/8DGTXCj8kR51jBGDAkkd8oyxF6MHfmesTLcDBjdbmDAmGEOCDsbVWFELGjFiUD4xamKyAn8MZyYoyC/alnGRSTrGJhQ56pJxEqWaFUjamVUh8mBikrQA6dEmKKvUK0ZklA1EngGeASZLqSPkGwYL/YCxnMkT+hUriRhf9AuMVMZZxnAQadJu0E1dUP/0F/ypb3QljDvuKTt1ytjMSiSKbNCIEowOg3LMc8rASiorY0xU0l8IRx1TJ+w+wHDGj7qHz1GY0UFoM0A4DD9WgNhxQj0SPuqBSR7SZaKCuLQBxgmrtNR/hEOnxFiFdsZ7dBPaAMOC+oGX4DHKQvvQ51mVpj6pI/xx9Bl0PNqbemEiJdoHEGZpOwFWy1h9hT6eUy7qgXv8QhZQFiadMO6pD1bEAYYR+SELmNgBkS/8Hd9uwcgnPfiO9ua91DRP0oYYfhhx6KAYhNCA7kMfwmB2w1uJrzmooIO7xS8Lyqjwr7hKGPrvNNTR/PPszz77rP8mjjqI3wNVuH+xFkih9S+Gitn8d4A4d911l3+xks+aB8jzx37sx/x50PXxj3/cv8IppdN/B41cpfj7VxS5gpmZGf9SpYSG/14KdYi+FJmFL+MCvnjI13ulnPtvdSCnSY3sX0kE6nh+BdAlI8G/7nhm8PVRCTP/XDv1Fgj61dH66pB9Cee+Bhz3A1GOAOE1wHi+YqaB7yLEtP55ftKKtGVc+Nc0eQYkEDxd2kODYf9Xf/VX+zIkvEwScP7Fz+/93u/tnz592sOTDo446sT+qX3Kzm/qSozqX7gE+EW+QMZG/5d+6Zf8655AQtI/Xb8UGoT6Mhb9S6akce+99/bFYAtfcw3wTAKrrwFk4eugQ1xapNuce/pX3IdbighDPPohvINf9E1w9OhRlyFSDvx3gH4aIGz0TdKJ9NJ5Ls2fvPBLpxO8S/ygI2hM30c509egPeKSdtqFH+AaecHzINJOg7RwET/80jI0gD8gXcoU+UaeUd6l4QDpkX6UIRD5Bh3xnHhc43lgafgIF22y1gDN6fJRfsoSbcZvZJ+UrP4f/dEf9aUY+5eLpQT486iLaAMpcP13v/vdLtOIixyVMudf7JUC15dC5eFA1BvXqEfGyDvuuMO/Bo1sjHwAz3Gkefz4cfeLOueKI50jR454uuQfz4I+4uNPfMZHnuEHIg3CRnjS457xPcLGM8Y7KWU+jnFlTIm4hCM8CD/GT8Z+GSRep1HHkW7QASj3fffd5194pz6kbC3kG9dIn3jRRp///Oe9/IThedrhx5hM/n/xF3/h6VOXkR5juIwLby8Q/tQBoA6iPSJvQH2mfweIjx5BmWlP+k2Ek2Hn5Y92hy7qM+gGcaWdKD8IWgBhGW8pM3mQfjxfShNjPPUog9T7IHlCmwyehXISHsdvwsgI8HTvv//+hbRIl+fkQx+jHCDiRnyu0EyYeA4oC7pe9G/4hfDUKzqAjCevF/ykfHs8aI18KW+kD+KKjvTOd77Tv/QPCIMDS8MGeI5eRN0zBkEvfCED0u/hRX7zLPgU+tFhuCc+9BMW+vFL54Uj7ejnhKdeQ0+kTFGuoIUykyaIPKCHdoPP1qRRkUZUEB0SBfSf/JN/4r+jwsAXv/hF/8y5LDKvlDR4tnv37v4v/uIv+m+YXVZ+X5Zpf25uzv0CKKUbN270a1S0rD//1HkaGBVvfvObnUEA4eKKMNizZ0//nnvucT86AgYN6X7yk590vwCd4Gd+5mfcQAkjBPzET/xE/wd/8AcHv5J0Dx486J+R/5Ef+ZGX0I2Auuaaa1yhDwEFM5Inn8EPIRT4xCc+4Z90l8W/qlEBEJLr1q1z5ksDGmCecrns+QZgLNoCwwgBnwZG2M0339z/+Z//ef9Nfr/927/dv+qqq/y6FBh/27dvd0FFWPLEOLvlllteYgDAdBhvGGgx2P3sz/6stz11lwYM8u3f/u0elnRps+uvv77/cz/3cwt9KoBRNTU11X/66acHPkNcStBe0UZcEXpxj+N5WkguDRvPwz9AH6FfYVQQBoSAjjwAceM3V/g70op46WuE5x6XDptOm/ulz3BL40V68QxEWFzkFffpsjII8zvSTKcT8bgSLuJE2HD4p5/FPeB+af3gR3o4wuMXeYVbGj7SJU74k27cp8NEGrRD5LHWQDnSZYnfoSQE4nmUkStljvqJuueKYop8DuUARDyQzi/SCBdIh4/65xpKGiCdiBd0ByJtrhE/wqfTjriAcLh4nk4jwsT90rwChI84AcLG76X+kX/4k3/4g3R4wO9wYCU6QLpsIP18uXt0i9/5nd9ZUO5xpAFNQQ/X8I8w4cgryoIDS69p4EddRfuAoJlnkV6A+/TzNNK/I06ES6cfSPtBA2HxWy3dqAP8lvZDgH/kGfHCb7n7lcCzdF4g3QakEfUQwCBEL0QfS4MwUdZ0nqvlvxKIE/G4knbQEPlwjXBBb9Rr0AF4xu94FvG5B9xTx4QLP65r8p0K0e5XloviKmXZ93ax9JbergNYvuKefWksb7FMyPYV9r6xjMbyHvt6WbJkiY6lHvagsVWJ5UD2ybFEzPIfS3K8CU848mULDI4lUFmD/vIN+yB5sZu9h+y/Ixz5c2V/G1uLWDJjmZZlK5bB8Ic+liHJk61MLJmyT/jHf/zHfekTugBLhCztskzGPj+Wn1nWZZmZ5WnoYckXulk+ZMmK5T32MLKfG1pYulIn8WUrlhfJk21W7IFk/yDLWOowfgoCL3Srs3jelCENlqfZX0p9sa2JrUssd1IW7qEROqCR8pIvy5AsV1MO8qXM7C/lpS6W41m2Iwx5EU9GgD9nGVnC1OlliY7lT5ZJ2R4FWFZk6ZN9kSzJ0c60Cb/ZS6tB2LdRkQd0QQv1SNsSliV36o4tYdDEViqWYqkLykaZWN6kzlnKpP+wRMxSOkvCS5cth/j6gz6T7qPp37QP98GL6Wf4BX/FNZ5F32d7CEv29MmIS5rEjbaPOPEs7R/PQNyn88ItpS3ip/0D6bTjOX5BTzosiPjhT5gIH37Io3QYkM4n7tPprxQ2XBqUN+3PFT9o4LqUnvQ1nSf3UXcg7iNMuECkDdL+awnpslFH9Mel5Yzf0WdpT+JFncYz5DzjDtse0lvLltY9LuotXYekEfeAePzG8SzaI9IAPOM+8uAa/Q2EX8TlPn6nw0Q68TvCg6XhAqQD8I8008/T8XCMjemyhH+Ae56lw5JuhAsXYQPpe8KnywLS91HH6bpGl2H7DWM9YSN81AG/I91IO+0iTPp+KZb6pesfcJ9OO8B91G26LkD8Xs4/yoZf1Gk6nXgWLsKDdN2AdLg0HfEMBO2B9HNcpBn36bCBCBvP4j7iciX/er3u7+KyrQ5dgW1SbH9fqWy4QPo+kI4TWFrGNP2A+4jHPS4NwoVLpwW4h9Z4DggTaYYMCh7w8GvRqEgjKoGKrFarrjBiJAQoLAXHD6UWxfmBBx5wxR+lmbOC2RfHizqEJR0MA156wfDgpVxe5ET55YVL9pKxV07WmVc2717wsi4OQ4M9a7Lg/Bl7E+NllmhInsnq9v2nIRhQoAlLOOjD8EERR5lFWeXIPJR38iQd0kS5ZQ8jiD2zGA4owbwEyf5NaEIJhyaUb/bKguh07OlEQaJ8GAbkyV5SXqLmpVPyZF8tdZOu5ygPZaH8KFoo5aRDfVFX7L1kfyf1zgtR0EzbkCb7U1H+qV/KipGAws8eX95jYLAjL8qLscZLQdQndcNLSZSb/DHu2CeIIRll4qU9hC57ImlnHEYJeXMCD2e8kxa0Y2CRNvsHMerC4GSvJLTTRqTLwEcZKSs0s8cRGnhGGNLl2RCXF+hDuLgP0E/Sv0E6HP07+jvgHhmCcQ2/YLzG83S8uMY9WPobpMPGdanfUiwNszR8XMHS8kX4cOEXiHvipbE0fDpc2j+uS/2WYrU46bwj/aXhA+f7nUakk3ZrDcvRHb/T/kvvcfRTQJ1GvTLu8Y4g4xjvNIRRASKN5dJKY+nvdPshX9NYGj/uV/PjGi6N5fxA2n+5MGm/qIelSPtFedLlCkRakU6EWS7N1XC+8Muli+xJtxeI53FdjuYAYZaGD7/0s8DLDRN+6Ws63NLngaX+y12XujRe7u+lV8D9cv7p+kv7L8VKcfkdabz44ov+HgYvsvPuLHoFemjaEI04LweEWxp26e+l9IcMWC6PCBvPgpa0S4PfEScd95w8lWGS4xoCJFMQlDpAgfCbmZlxBRAlPYA/4RB03KNgonCiVPLyMwokjEojk2ZUB1fCoXDyjJdwUYxRcgHxCUN+KOPkjZKKAo7RwG/CpxsAOnCki8EQdEfDYdWywoBSjuAgPcLFc+jAURZWASIdOmnQwpWODN3kBQ2cXoHBEx05EHXIbD7GB89Qyikrz6ADwycGCdKn3ITDj7j8hlZOzyBPZvSDJgwIjAX8Ufyhg7rBcIFO8qS8lJtnQSeDHnlFe5AXfpQLmvhN21E/hKFcALqirqh/ygV95EfY9IvUQTeAZowJjFLyp84oQxhxAHrIh3A4fkMDaZI+YfEb4hsD9DsQ/Ynf6Xtc9I30syGGuJwRfZeJHOQcRnL04yGGGOLVA30oxoKYdEbPYFcD+ggT1TEhTRieEz50um+UMWRNGhXRCNGAIH1P4wYQmFFErisJ0IhP3Egn3cg8jzDRYcDS9FCiUaAjLeJE2DRCCU0ro5FHOs0oS/hzBRGG34SJ+oj7pYh4XKENB60oxMuBdCIP6pvwkT/3XCPNSG8pQtlP0wOTRXmXiwOWxuM3eS1V2peGS9OTph/wO/LjGvRT/xgXaVrwjzQiLOA+HS6NiDPENy6iv9DO0Rejnw3bf4jLFem+ifylv6Zl5rDfDjHEhSP0BdxyOgu/8Q/eIzz3l5IHyXs1vBq61qRRAdKNA6JB8acho1hcQ7nkPpSAqCz80mHSwD8dLowJ/NKVHelyjecgFJB0x4lw3IcyEr/jeZSFeNwDwoZCzjPKiQuFmGcgOjFpEocwYGld4Xi+NAz3EXY52uI+XReE4XfUO45nXAFhAGEiTxDPyTPiRtigMU0L8VixwC/dxsQnLH7ptHFBJ/6RBqsl+AWNafpII10fpAsiXUAcwuCHS9fZEGsb6f4QSPtxD/id7idDDHE5gv66VI4C+m96PFlLoAxRjiGGuFwQOsbSsSL6a+gJPA+eTOtNlwLQ8lrz/5o3KiB/qdDEhRIYxeMalRdX0sDFHulo4JjN4R6ghKZ/k1/kEWlF+lyJDz1BX/iDCA8IF1tweA4tkUeEB/gTj/yCxkgThz9X/AhLGMoE4jl+0B1GCPfpeEEL8aM+l6bLFb+IC6gb6InfPAtEOsRLg7QIH/7QBvgddRZ54Md9On8c9OIXKy3EwYGgJX6DKAdpRTqAvIMeyh/hIr3IC0RZ4jlXQHyeDbH2kW7XQPTpaPtA8CKI/jrEEJcr0jJ0rfXXkMdDDHG5Av4CaZ2OMSKtG+BHuNCZ+B364tJx5+uByPO1zHtNGhVLBWJaOQ+E8rhcZdHQ+Edjx+9oZJC+T6cRCmj4ERdH/qRHnHjGfYRP0xtg1p2tUoHILzpdGul8KRth0/RH3oQhLOFwkWb8TqeTrgfu0woS/mmEX7ockS/+PI80litrmqZIO03LcoD2KFMa1FsYTaRBmGj/dLvjv/Qa6UErVxx+gaCFdOlX8f4HiHoPmperkyG+MUG7R98IpPsFxjXvEA0xxOWKdB8+n+y91Ai5Dm/5fU/3/YH8zUC3yjMIuxTnK9FK8cDlWRtDrAUUpcuhm9BH6bPFQtE63UTPcN7TH/25MlKxZqNp1VrVTxxFhyL817PvBQ/A/+GgA1ovVC6sSaMilFcG8njJmgoB3nipConi4UeDglACibe0AgmPP+mnw+OPi7hpJTzyDwGIgrs0buQBzTxfqdGIRxyukR9XwH1akV9qlKRpijhL04jfAX6n/ZYrM3kFvUEfCjd+kV/kTXjCRHvgDyLc0vQjXdLDL+KlQZ1Gm6RpIT7gN/cRJn0f4HeUMeID/Am/HO1gaTnTiLoApLMc7UOsTaT7VgC/9G+wnN8QQ1xOSPfl5fr1pQTULFAy+AGNvO+HfEWu4pDDXY0lXfnxPMqxHFZ+ksprBawWd4ghVoX6JHyVy2MkoEdIX2t3rFBMdkDg1xvoIfxGd0UfdL4cJPFag/6+NP3gAWgol0uWzeVdd8njpOdwjyNeNuspJBFSIL2VeCkjxl3IbyVBQ+bpZ/wOhSrtj1+EXSmtIYYY4qUQx1hf/AMPuXGS5h/dpnmQMJcLj6WNskDQGoJFPx1BrsiX7FAZkp/LgjSGGOLvClbnZXjp3OewR0ThkpYP3Mckx+UgI5ZH1zqivNXPWhlW74juWtsy5YzVWvNWb7es2mjaTH3GpnG1GZutzVqj1bBapqHgK8uP7ipFzlJvg/vlsFrci4vzybsLIWy1tM+X7oXEXQ2Xa3kvJi5WO6wM9IpsL2s9yQSXEfLLaawuFJIdJRsmttj6yoSty4/ZhsKITRVHrFIatUyhaH2pIfls0/r6bVawQk+x22JVjd3zGu4rmawtTmkv4mUbFeEIE7OzQwwxxGuDfjdZwcmkeSv4Trcs/ad5L3g1vTr19UYoLiEXQGLwcJcxipTLLcoUBXPwfNF3iCGGOB8YpeGbbjfG4MSf33nxWBj3YUhwD7hejuN1R/IsJyUl02Ebbt+mc01rl3rWnZuxuReP26O1o3b4+Av2+PMH7dD8CZstdKw7UTAbLdqYNP8SRsggrZdgNeGyYqQBLpVgyiTyf3mIqP6rJYyOs0qhZdStitXocppeJV1O0wXQtRouFs0XhAtph/PEXQ0qr6SFbpiE1E/JA1ZMuj3JC11PzM3ajvI6u3Vqr107stN2Tm21LRt32cTEOivkC7ahIrMhm7deoeS1JntCOor4V/SQanaZunyZRoX/f85z/BJ1x8l1ggP+jP+WT26IIYZYgmwwkPNOcrPAb+fw1rmrhHF/qUD+YVyk6VhKF9sWWOpttdp61rVuO1GChhhiiNWBbMgW2JKQ9y0TeQ32GBIADuIOXgp5ETwJ//mq52WApbyekUHBREmrxXbejLV6NXvy7CG778Wn7UtP32cPnX3cNvIdja3bbOfWzbZhcsIqebYkq1woSqsoYaxGrAQmW1fDanHPi/OkvSqGRsW5GBoVKZwn7iqA7brq9KEvAGRDp61xWPxX1jh8ZOaM3XXiqB09PWMbW6P2pqmr7Zt3vs6uWr/TSpWyTZYmrFAetW4B48Isr3h5trVLHilhTzMNNyrSxsJSQBRCiit7xCIovxfuB799+1Xq9yrJDjHEECmkWUXs5ryDg48SjkoArzJAhxKxGu9ebCAXIv+g65yr/OfmqgsfkeSDjXzAkHeB5maqPmOyEpYqIUMM8Y2MlfgYPigW8zY6MWKjI6MLH1jdvHmLrVs3YSODwwGSMTrhuzDmg4dWSvvrheXo6IjeeqMp5aZp1fq0HTp10P7y0Tvtb048YmP7Ntv7r77BCqWClUocyIGRlJzSl5GSkcsUJC9XVsJyq4gOjIrVJMtqcc+LC4l73sivtg0vNN3Lla7VcDHTfrW4EJrOF3cVKNnkrValMpAPIK75nPw74qt8yWataw88fdAee+Rxm8qM2s1XXG3v3vsO2z+yyTbmxiwzUrH+SFHc2LOCjPtcThbGckaFMlqRYn8ix3IH6HX7VqvX/cvDDQmEueq8dURQLL1C56UWYEMMsRZRKZV9FpIvto+Pj1lRg2luYKUni4mLKxQ4+A0XCsSlQBw6AMLAgB5equQL60eOvmBPPvmkHT582GUEZeNr95yoNVIZ9VNcVsYFCNIhhlhzWH7cZDjlBJlavebjbq1Wc8eWx71799o111xj27dtWThFBp6EB2OFAr681KsViW6wWD5+15tN3XTs5NwJ+9xTX7Y/f/RvrD2Rs7fc8gbbNbnBWvWmZaXxMLHc7fdkhCQGhYSiZbEM5FaSELnzTFSvtlqxWtzzYZVkhxjikqCfkd4A34hZ4LuA8yOu23Y9Q4aA5bo9GymXbK7XsC8fetweePYZu651wD547W32lm3X2Uh+xHKjY1aa4B0L6SJKTib+ObwNljUqwisCz8/X7NSLZ+zYsWP2wgsv2KlTp1zANXsdD+vOQ5IJ//mGKP89xBBDnB8FKQIoCpOTE7Zx4ybbtGmzbd26RW6jK+FwE3wWhsVSRr4UgB7oCLpQXmZnZ92QePjhh+3EyVM2MTFhW7ZssSuu2GXbtm2zqakpL2excGneAxliiLWIVrvjJyLNzMz4OPzcc4d89a9er9vePVfYDTfcYPv27fPTADudc4/LvtSyIk0DkwtMOpRlJDx++ln78BNfsC8c/Zrtv2G/vXHfASvN1GyiWLFpafcZKTnZbt8KmbyV+jlfRcj2+taQEtQeTLgsh1V3iijaqo9Xe3geJCflvFqcL+OLlfb50r2QuKvhci3vxcTFaoeV0ccgFx9hkJPDue9smjVyXd9hVMLSziisHIZIVrp9VXr/F+57zCqzPXvzFTfbu657s22b3KZxvmh5n/TM+TsVS+XL8isVeCkgqxHPPnPInnrqaXtWVgvCYP269bZ+wwYbHR2x8fXrXJFgT2Q6Xch/dVUwxBB/N9Go1n12/+zZaSkO01LO56xSKduVV+6z/fv32hW7dvh3EGBXHAoDfAqfXUqlIYwccOjQIbv77rvtyJEjNjo2ZldffZ3t3n2F7di+zU+bOBdQvpqUuJhlWj3f9NNFKhLf1WIOMcRrDnW4hL/P5QfG5sNHjsq4eM4ef+wRf+/iwNVX2y233GLr16/3MGnevJQYqBO+h7vZbMlC6tiRzkn7H3f8L3vwzNO25437bMeOjVbpZa3SzVmnwXenWPmUUdSjCpi4SK7AtzCtov2vthJxvncmVot7PmSlC7kBxY/IB1oH9+6/YvrnIWzliC8Dq6V9vnQvJO5quFzLezFxsdphFSgaqxDccFk0fAc6u/ioLz6T7W7W7lle/FfIFqynvtzJdK2WnbZ7HnzCTh6atfftf5t9x9Vvsw2ZURsbmbDcWMlX/hbeBx0g0+0m71Tg73nrSpAjR5+3e++5156RMcFb4NukGOyTgrN161abmJywkZHyQNgNMcQQrwXanZ416nV/B8FnI6WkHz161HJSDPZftd9uvvlm275tqyUnwIhPJSC6HV7ITGYL0vyIQgFeC6Ui5h1I3wfNwbUviZKRUIKeJ598wr74xS/KMJr1WdMbb7xRtG7XQCvFQHFdaIk834jR72jwhtaV5UdiLi2PlZ8kWJpqOrzPrOjK0N/z/899nuvJYEPQGl9HJURO/0vAKiRm0eXx2usQ32hYfSxdfJYeo0G73dEY/aw9+OCDdvDgQbviiivsHW9/h8brrYkyMUg3bWAED19skGfH2lZUtrws2mvnLNPq2nPdGfv1r/6uHTt7yF6//4Dt2rXVGu2GdRWunCtat9m2VralMmYtn8vrf877b1lHcfmdg3asjRWwmmGALbJayVc3KhI96RyBIXiTyD/T6FuhUvTZXhGZPOuJZtU79e0ycEncQF9SZmWsStTLwAqZOs6X9oXEPR8uVtoXk+YLwcVqh5XBaAe/JOP14qhKbj6O8+fbqxUyyzjH6qY4Ty6HsTHStdZ80554+pA9e/AF++Y9b7QfvO59tjW7ybKjGhErectoUPStUEq/R1+XTdFnzzbLJIV8zpdZ77vvPrv33vuk4NRs7949ds01V7uwGhlhL5WK93USSq8aom8BlzOdQwwxwHI8xcoF7yM8+NDDvt1h06ZNduutt9r111+rwRVe5WUpDblLujjpvFZGBXTFNU0fwohBv1FvSqF52O66+yu+9eK2226xAwcOSFaMKFDH+pI4bQkoZAwrmln2YlpLgqyoNC+AN19p1IFIIBrOhSn5L6SDgJUuIOmIoeQHcsuwSIyKgu6yblAMjYohLkfMzM7b/fc/oHH7XhufGLd3vfOdtnfPbuc7+rMrECkeDiNjqcx5rYCi0m3LqMg3ZIxjkpes3yhYo1G1//b4Z+2zz37abn7dAdu3fbf1ZUQU4CzR55wnuZHXX6vZ9EkTkBG9/qK2AqAoJSG/vghZyBaSkLHUHr+py0qmYo1u2/qlrJXGStaUoYRBUZRe1W61LVdQHQzSWCB/UP0L/kMMcZkAA7uVKdnGZtea2bZ9/smH7PTRGfvfbvg2e+e2W2xM9kBpalSGhEZIuq/4s5cvWEZGRJ8tTAgfjpn68le+4lsYxsbG7a1vfbNdKaOClysBTB2CqHMJz8c/H5YqQEMMcbkj3WcXBq/B7+mZWXvyqaftnrvvsVqtam9729vsxhuut1KZQSqzeLyk4kU66bQuhBcivg/ousL/8L6//Km8v/a1++2OO+6wYqlg73//++zKK/d6OCYpepmWVPG8K+Z9SSjWLPoZzo5Q/H7R46+Ec97hpjrSQfV7UEUvH4P4GT9ucDAr6PkvPPB7iUH3ZuZQJfWnGak87pn8GGKIywqwAvzA9uQHHnjQ+ZFDEd797nfbviv3LPCwK8G64gjL+M39RYHo6TbF72U+6Nm1Yjdv9WbD/vrwPfZ7X/qfdsUNW23/nl2WleFRzLLlImcNjAjRiqzJN6SgyIKoN1s2X69bS8o6H6br9PVMdkZuFdlxsUD9IdeyojV+Iw+ZTPGjfmU0cP5/vpC30ZGydbN9K6iOs/mMH6Vd1HMaaqnooiRL/YYY4lKDPtnTuF2RfsGnKqfbLbvra4/Yuuqo/dBN77frtlzl37PIFdXHFYaDnHzXRKfb6/P2d73Rss997nP22GOP2a5du+wd73i7bdm8aUGJ4IpDQKWF0+WIy5WuIYZYDfBWGsFrfAGTmb+Dzz1nX/ziHXby5El7y1veIvdNg9EoURoiPnFA+F3I6S9L+T3yQBY89uhT9tnPftYnHd7z3ndJbuzwZ4Rh2xPKe6bH3gfxYxRNpPQ02HakFJxb2uURrDzI1q/utQqLR1gQ8SNOz1oKIGMhwzYKaGRChRUJ3WVyloNWebvOwgwvT5jtZe8C9bh0WWiIIS4xNIR7P2dvc1PK60MPPexbETdu3Ggf/OC32ob165flYe4vJlAy2qKtV8hasdaxQ9NH7D/e84dWy5+xN93wOstn8xxtZeV8UWG71uy0fXa0KeVlpla1YyeP27ETJ+zs/Jw/k5nhqwJN8WebFcVBPl83UG3KVLU4+JnIXVaNkbHXjW61nVu32WRl1MqFglVGKk4zcoPjcSPe0nqP9hhiiMsJWfXXkvrqdK9m9N5SqWwHT0/b/Xc/bG/feL19x3Xvs21jW608MmrZESYPzfLq7v6iNnuiP/+FL9gDDzxgO3futPe97322bmpCY6mCyYUwApe7QTHEEGsZ8BcKO4jBJjlSllUCsxeOHZfx/9d+8stb3vJmu/32Ny28KIXxz+wjaRCXgY7rhfAqaTFzSFqRDtfjx4/bJ/7sU1at1uxbvuVb7NrrrlI4jJnBS+QIl47CJ/aNK+rYF23R05ISX8p0Vt1KRL6MwekBnLLgOIrWj5dcAQqygJcUXQ+9fpRuXkYEH9HyuoLmYiE51Fu3fRFHXJQcxZBRl6zSJpughhji8gFshw2PmKDvd6SAf/Wrd8l91a4+cMDe+953LxzyAO8iJ9L8fDFAXsgt3qWYF7/l2jX7zMN/ZX/w/F/a9VdvtwNTO63fzYoHM9aTYdEWf2XyOZutVu35UyfsnueedLnGisuWzZttcmzC94aDotK8kKNfXy18jYEKFh3UHWXkmzt+1G+9Zs89f8RPqtq9cYvt2LTNJsZGrTI2onIVXPYxm0sSyJGIP8QQlyt4T6IovpzOta2cLVih07f6aMnuevBh6x+Zth+68XvsDVtvsMnSuNnkiGRKRmHEHu1Or3/nnV+y++67149+fP/73+/HWiYDeuISAZEYE6HwhGC63HExBecQQ1wMwG84+m70XxQHbtGln3/hmH3qU5/24yW/53u+27coArY0wJPwaMR/LRC8H+kxkH7mM5+xJx5/xt71rnfZTTfd6DOI5JnPJ9dOs2OFXsH6peTYutO103Zy9pTNa/DNSpnvduYUbmXNgKwiPwwLBnTowMWg/HIBPXEtFFCuMtZtS35l81bgK8X5ok2MjvqWz4nsiP/OsuWpqzgSlKxadGRYMFsjVczTGmKIywX0br5MDU8UCkkPnZ6dt8//9V/bwWeftfe85132ute97hw+SPPzxQD8ypYJa+es1u3Y89Uj9juf/307taFuN121z8Y7JSuIz/riZ+SJyaCYa9btyWefsaMvHrfKxJhdsWOHbd202UYUjuNkc33mTgdl8P+/3pAMGtQhcpZv9FCXvPvBaVzPzbxoB5982hozVdu2YZPt3r7LpqbW+0QPW0TyhURuhQ4Fok2GGOKyA3KCbcwl6flSQOC/um6nNYbfc8ff2hs33Gr/t5s+aDuKG6w/NW65Ut4qGBVHnz/W/9M//VNnku/6ru+0bVu3OMPS15dOBjKgY0wA9hC6MLgMEcIyGHgpIw8xxOUG+Gqld5TSww4fm2S5nXcs2HrEft7v+PYP+qlsDFChMMQVnr0Q4z+dDlfcI4884kbFvisP+CpFpVL0Ax748i/hKQvHK1a7TTs4c8juP/aI3X/4ITt4/KDVa/NWzpeslu1K6Vh5QE3nB0gXP1yhIKV/lZWKdBy/8tfz/302lO0i/Q57uReNiqnRcdu0foN9x/XvsyvW7bBtpU1W7OQtw3YoGUptaTVIkKFRMcTlhmTCYZHvm822VcpFe+7QEfvkJz9hU5MT9oEPfMCPmg1+juvFA/zaNmvIrsj37WPPfM4+ev/H7cZr9tr+nVdas950gwJ+bvG1bJHy5JHn7PFnn7axdRP2lgM3WLnC93ky1m21XebheOG5hzi7AJn2ahE6BJM30I0MivcrQGa8bCdOvGiPPPSQzZyesQO799nODVttsjJmY1K6Wtm2r7KmJ0Voh4vfFkMM8crBZBqnORUlXxjfs5xsJv4r63rn/V+x+aM9+8lbv89u2XjA+uOTVhoZsREZIbk33nLrz/MBnW/6pm+yA1ft8wGXbQx0/E6Xqbqk08NIOAbnjjKYr847Y6FAXE6OrRrQ5UrEgFnTboghLkekjV76L6C/0odBx88jdHb0l5g3blgv5aFlTz/zjJT5gm3fvv2cFy+JR5rpdF8pSANaSDMZRLP+Nd8vfelOO3v2rL3/W6SobJiUXOiLhmSrVbPR8IFzujpjj595wj5171/axx/8lN0/85CdKZ21amXeZvqnbbpbs7l+zeb71WVdPVuX4TFwmZpVcfqb789bI9d0/2pGPpml15riNhSy5vFIa64379eq8qvmZm3OphVmVk7pdc7a6fpJueN2Yv6Y3f/QE6hDtml0na9a5PoFn11hhpR50qEMGeJyA12SfokxkZfRzCQCfuXKiH8c78nHH7cNGzb4xycZIwG8HOPjxQAGPHyU6+dsfv60feKZL9rRzgm7bed+s6aMAxlBbAfiS9kdyZa5Rs0ek0HRtK7detttNtaRMSH/jpSULi86K3xNz5oFxdE926Xaevb1dE0ZP62edAzJg34uay35YRDxrCuaqvWaTUyO26iMuOMnT9rMmWlbPz5lE/mRpK5LiTERLo2L1Q5DDPFq0VefbGssLzczfgjBvHhuNJOzIrMYk0V7/NnDtqu40Q5s2Gm54ohP9uXFo5l//4v/sX/zzW+wd73nXW78835FgVlAKeW+EbDBV7MbPsg/Nv2M3fH81+xrpx+2Z6vHrDufWOwApoiZBxgotmG4YSIkgi7Zz8kpU9zzAmr44whP/FBkAqQXDsTMa/wGxCUOQnXb+EZ748Zr7K0732D71u2zifIGy3fyls8WrZ8XrRJS/EX8dF5DDHG5Ivor11DwWWU8eWbGVwyuPrDPuu2umFsKg/j3QhUHVwyUJfGZaMhrIH3o4Ufts5/9K7v++uvt3W99u/XKGmjlL062SkPMxWktpTn7mxN32X95+I/t5NET1uq0FmiBd11GcISLBuNeU7yOf0YG0YCHEWadIluNRDtF7rYth0yAGH4WOOJVhlaraSXuNbCXSwVrN6WS9CQIS+uMwyd6oiWnBJAJHZ8NVRpMmPBmhOjAQVPUKx/b6jQ5Gz9j33LdW+x/v+n7bFdmT7JNamRgnA1FxRBrCC+8cMz+58f+l23ezNbm99nExNiApxP+xlC+WOD9qWa3YUdPPGa/cM//sPxEzt6z53o7k+lYRTzV6ncs2+xat9+2u04ctCeeeMzeccMbbJSP6iZqw7KQ1JDuIB7OFKyvcO1Wy3q5vpVYMZWsKdW7UnIq1pYs7LEyoHC8HMU7VHVJDokZG5FfSyZMR0ZCWXJIKen3YJK0JKNHOkIBSdHsSB4UrVrgiNy2jfppdsuj2+dsf+Rt346eOWF33XufXb19v92wYa9NjMqwUPmLxZK/D8ZbXTQC8o4tVUOxMsRaQkkGxIfv+Iy9cXS/fe81H7T9E9fY1NiINSody333d33vz9962622aeM6X0YFnH3PjH+zUbNmtmPP1l6wjz34l/bhuz5pX3rmHjsyc0zMxznuzKBqsJYFw9cy2/JrcUqD7pmB4LcrJvrjeYTlN1c4ifu0P/fpNOOadqSL41k6LKe4NNotOzU7b8eeP2Zfe/B+O12ftfHN621kdNyybTGyGJqTaTAqAkOjYoi1Ah+EBkY3WxBR1h957HErl8u2d+9eK/g7DclqB88izquB84jiwpekxdare+99wM6cOWNvuv12yYwN1tdgzpc32W+Zb2Wt3mva09MH7ZMPfM7uOfKg1Wt1p5P9xwEMlL4GcwyGvIRTLpe3tvz8qxDFQnLalfJlybXFS5xKuy2FoCXXyWn459QYuU4vaz2+/sm9aG2SnpSJUlNGiJQDFIU8EySCywdd8xxfiUGhPCgTdRP1Q735y+ZZyZHZmk3mxm3Hup1WyY/w1I+GHGKItYR8vmBnpmft8OEjtmPHNtsghR1+dtZOOPyiASW702vboWPP2J0vPi7DZr1tG5mwJoY+cgW+E79hFDx+4qjz6O7N2ywjGabICwZ/2uk/P1625bsm0AfkB3Tf1tjfUlqZsYLNd+qSFdILxMsm+dSRXGp3qtbNYkg0rKn7pv56+a7Sa9l8ty5dp2vFgowRyYb5VlPySYYFsqfRtKJkRkEGCt/NWI4uHHYQp1hJIzHOqjp1+qxESca2jK63Csd/l5iwSCZRnWrKP5A9SiC5DjHEGgC7EY7NnzGb7dj1Gw7YxpFNGntlMBekd1yxZ7ft2bvbmaInBT1RSqQoaNBvFvv20OxB+z+/9FH77w990u5tP21nJsVsZQ38nOwieDyYW477QPjDQDE7iaGCP79jQE/Hj+fhF/dLkX52jlLAfygepZydLVbtUOG0ferQnfZ/3fH/s6+98LC1Cqy6KK+B9RTxhhhiLSDd5+EBcM0119iGjRvtmWeesePHTriSwKkr8NdyvPOqoGRI99Sp03bkyBHfm7192ybRAS3M+5vLA7ZHnm3P29eOP2l3H37YclLgOXUGowJaoBna2a6Vz3BKVcKDWYQRMkUDrwSQbyfItXpW6uVsJFu2kfyoFbIVpVeRkjRu+XbBip2clfoFhclbMVOW3pC3TE/pZotWybQtK6Wi35ECIeWgXq9Zt9URjcpPigKKSFtGB/Sykso9SkpLSkmOY2WkhDx35rB9/vGv2BOnD1rLlJaUElZWhhhiLaFSKftBDtXqvB07dtzHSEmR1042rARkBuwiWXT87Gmrixc3Tk7JVkhWR5hQgA7+wYdnzpy2ialJl1scH9uU4bCc4+NyTAyyB7Qpvq236taW4dLpKLO2ZEu/aKfn5myuIZ7NmcI0bKZ2RvFmrVtga6b8rWbNnEyKXt11npYMgIbkkDQb1ZMMjmbLmpIX9ZbSVSE4Ga4zXbXG7Lw1+8vThUOWMKlJefhWxcjEqM3Mziq9hus2qnSv9wXH3+B+iCHWEhjLd27eYifEW7X6vPMRk/r+cdvrr7/Ol/v540MtbJuot7Dk23a4fsI+8dhf298+82WbyZ21/Lg6vyx73vJGeWdwhh3CSSL4FgZmAfOFghWYSZUBIc1hwRGHvZKE4zfxwg/HfaSbvqZdOg+czzoO8kEAFEVbg8XNsa4dz522e47ea1+4/wt29PRz1kLRkDAaYoi1hjCmGXgDvEfxhptu8pOg+Po24CjGCHMhA1bCbyjZyW9WKBoarHfv3m0Fvg47IKPIRgGN9WxDOlU/aw+8+KSdKdVtpFy2ykhZ/AnfM2Mo2sWmWbYuIG+y8LDS4bkUhb5o7sjgZx94R8ZJPte1cqFvJQ3sZQ38FZW/1GrZRDFrI/IrdluWkdKQk5OXwpm1FLdRkDLBt/XGRNe48i/xYSrlJblAfbis0SCPErB0IoNtFZms/EbNnqwesQePPCJ5OCvRgmw6d+JkiCHWAialrE9KoU/4t+mzjDj4IBlhLw4y0iV6vY6dbUgZ77VstFSyNl+qz8pfsoAdDW09R87MVav+FX74EaUcg2ElV2u0rCo51JaCz9e32a3ACUwZGRW5dt7WZdbbZG/cstOiYU7l8/mAnNVkKDRrbet1eB9C8q3Wt+J81soNyanOmJWrkhMNxZnvWKUrgSKRNV2r20ynbq1czzqiu9F+KT3h2q5YUSbJFZWvXKlYHTr1u61yMdlzjvwYipIh1ijg2c1TU3a6WbVadd4XITRqqk+3Lbt91/Zkf5/gM6Aa/NlaVGs37d5Dj9iXDt1lvXLLpgoZG5EVX6y1LNvRAJtbVGx8tlHOT2iQksNKhH9JEsVGmSMo/PngGToKyj/x3CXJOILpeE4cnsWAH87zi/h67vEVhuVQ9j32qjXLIEDqVeP74f1i37722N32tafusbnanG/jwLAYKghDrAXQT3HOO+rzgP4f/HDVVVf5KVBHn39evMue4WQF8EKR8Cc87OOrv5zNwLhly1blkRjxzDxyRCunKYGz9Wl74sRT1i51rDpfdSWmzckRopctUFkZEmwRYFtGsVj270DUpRCw1QluLmeKNir/ZiVjtXzbpjtzNtOell5Qta5G/HZ/3qq9OZvP1qxXkWwp9awpi6abUbnLOetmla/SqaoO5kVPVfKMlzw1pJssFcsO5AcOmnDUK7KLa1O0sSKRHc3ZdKZmR2eOqxxziaIwMCqGcmOItYTxsQnbtGmjGxVzc/PJeCkkOwPj10UAfCJ+q5qUfinkGoqlfCAnEh7iHpfL51zpzkinqLUaPjajoK/kJILYo+3HPLdkrDTaDV9E3LFxh+3dtMf2j++2a9ZdZVfqum/DlbY+v8lac9JteqO2deIKq2TXW71etKniFrt+09V29fqr7OoNV9mNG66xfVuvtO2jm22sVbBMXTqC5ENVVTSdkU6k/DBglqMJ15TugTHBZAVf0KakKFp+lfxgJnepYRHyZOiGbi05JiRGpM/PZ9hyWNfYKG5kVQ/9A0VfYZIOLmboNmWqSwCcmZ22p449ZTN22nJSysX9NlYYtcniuCsQfWYdGZjlMAAYkOM3ztNTxj4TqCuDOOEYvMMgWAhP/IELvxj43SmtcE6sHIoJjvTTzj9SJTeSK9rGsXVW6OWt0WnZye6MffXY/XZq/oy/KI4yRuUMMcTljuin8EIazkPiGb7cunnzZlcaZmZm/Vkw/9I4rwQLfKf/+t2ezc+jpvd9RrEweL/AeVzyACGDMsBS6KkzL2gwbRrrEWw15Mu6DPoSGrqKJjZAKFG2HdVqEkiKz/GuVm9b6/SM2VzLMs2iNed6Vq8yYPvOBldM2mUN8FIi5tnbLCMlkytZLlOy2lzbmrMdyzXzVqgVrNypWKatNLuJMcP5/bwr4YO7ywnoSu7996CuGqI3K1rbbJvqS2GRktMSjWyHwLBaCUNZMsTlitHRsk1MTPhqZq1WdT9xpPq7+NB/XRxIRZATD2P0i/3y+i2u8zGasVokJPkjYPSPUyV5LwIFnVOVVnKNFnzZsmqzZtV2zY0Kvo6/d8de275hh+UqOauMVWzjxg22f9eVdvWeAzYmvSXTydtVW66yTeVN1qj3bdPEJtu/bY+VyxXrSlTkywVbt2GLve7qG+x1e642STlr1BqSZF2b77Wt3pEsWIaeBddJ3vVoqWwNv2KUyJihzPwNZPJShP/QDd1acnzNqZ5Hx2eFTuOojAr4PcvyoRsBKP4KyMNmr2NnJIBOnTomVqhZR9KgWS7bfLZg1X7WZwo4A2HBOMAYkAMo6wiMGKgxPqRLJBa+GA1FgvcaiIcRIbqS+CzJ6tqX4sBfl+UUCEUbIWkxJ3Tyaf+lhQvnClQuY92C20AykCSrZFR0ZDjVxjJ279zTdqY6Yz09DKMCN8QQlzPo17joq9HXudKPebdh+47trvTPzEx7mIiDe7UQdyR56Q+eZlsS70eUy8UkgPJmMoEQyAS+LNvWwFuSVl7gpcdSyVck0BhIB/7nRUoMjWQCQPSLdrYwljJS/NtmezZvs/e8/q32fTu/xb7vyvfb9934XfauA2+3HZXtlm8qr1bGrt1xrV01udfyJzM2MV2xt+66xb7/9R+07zjwXvue6z9g33nVu+ytW2+2zZlJy9S7llFebF/KFlSSZOFloV6iDnEOPnzXUzholKxqVGuyZnQvIcbL5ITHDTHEWgGnto2Ojjn/NRot94On4e+LBiWdla4Al1W7bZ/xL3PIQmwjFO9DF/KDCQkioITzbgR811rNyfhgtwHhkR/oFo1q3T+4+fyho/aZxz5nf37vZ+yv7vkru+/Re6xSydvGyQnrS35NWc5KyqPerPo7FSdnjtk9z37N/vqJO+2vnrjD/uzLf2t33f+ATYxO2t6tuyzXlJxqssKZ8dWHZekZOIyhRpPt1W0vIwYSNdxyuZHIGsoZMmQoS4ZYyyhoDG0Mptp6bEPsM85iD3hnF1NLgecVqras8169bTONM3a2NW39brLUwcuTDQ3OsgSsVCn7zECi0CQKgysJAwbh2mJxUnHyHSkhfK1Gg3KTj+F069aCmSRcqrofaYyxNmjtUvLC1rrmmOU6Oat0J6zYLSn/vOWqeQmConVGClYvN10xgFvDMEiDX3wFl49cNSQEOJWmmM1J+HTtTGfOas36wLJK4l6I0jXEEF8PBI8F0n3W+7D6+JaNm/0r0dPT5xoVFwKyjHy5shJRKLCFcVEhzzFjIH7ktBP4O9Pu+pGveSn/bDqSyi5iksETvuNl6HZHio3SyJUKNpIvWx4Fvtey4mjJbtp3k33Pm7/N9u/YZvt2b7b92zfY7Xuut++96dvsuvGrLDvfs/fue4f8brXR0ohNjZXth9/0/XblFXts066Ntknhd+7dajfddK39wG3vthvH91unysd72JogopnAkEOZwUU9Jb/z/m5Gn3dE+nzFt+2KB692IjsxNMCF1usQQ3y9wYcp4T8cSHibvn7xwJbEHvsbpUNkde/8Z0XEQTJ3nxXvMZEovmLC0E9ylM7QlC7Cy9crOV6sbkqG8B5DRipFRzIIHh3pZa1eq9rsSM7qYwV7sV21Y3NnrCE+zhRz/gHLZkMGThsdoiaDp+XvYs5JNZovNt11i1V74MWn7ODJo7Zvcqv12skpdJ221CcmRXsyHpahCYf8w5CoSZZ1MaRUwRQ5j96kG+r6XJf870bWS54N3dBdzi7ROxjjexmNowzzTA5kipYtcQoLPZ8ZfvX9Vi9v4g4ZEDNWK8pCz8iA6Guw7fSt0pMSoUCtZkNMlCjmIBQOficrFmSbs9t23G4/8voftr93/Xfaj7zxB+zvven77Htuep9dUbzG+mJuy/fsbbtutx1Tm6wpobNuZMp+6Kbvsg9807vsO2/9Nvuub/qAffDN77dvueZttju/1Rq1lmVyTX+Z0l8iTRkVXBMmlqXUz7k64yscnJHfaFhF/srODRdo9dUUxQ8FIdIZYojLEaH8phXaBeVYXXesMuIvRtaYWX+NkOQHEyX3IOE5v/UBOctqg7itxSyFFJd8J2PTCJymxI0GS1Y+fdICTUJJeDJyLbYWaQAW21uu1bF+rmt85qI127czR+fs3939u/bvvvxb9mt3/Df79Fc+Z1sndtnN+97oEwqTjTGxdsGqoy07VXzRJnrr7cN//VH7zTt+137j8x+yD33+D+2Op++0bZVJe89Vb7OJzJRLpKacq1QDWbHUSbsRPby3UdA9J0mJuJGuzYu2fqsr+aFwkJ9qgyGGWBvo+SphgO7u/D34/VqDHQfdnPi6m7WyxuNsv2N1uYyVxLvkmkxU+hg8oMVPYZO8aKC4d6Sgr+BaGckOGQpMTlo9YzUx9RnJkjInxkkGVeZLNtmfsC2jW23P9is15pudPHNW6Spt0dKWDGl056zTkC7RL1ub1QhoE7t3+DDnaN0Onn7BNrIBqjImI0H6kAyGjL9vyqTI8nTVjWNuu+ztsE4TaSN5ocIVZFShKSE7JEIWdBfeX3UnjWw5eTR0Q3dZOxnxOfqv5Z2n8+gGPb7ucg6SwG45OwckSgDfdUCBgBlQylmeTLYvDLYx+Szf4kukhCtLmLxz94123RW77bnGi3a6NW+Zds92b9xjP/HG77ZN+Skb65Xtlqteb3vX7zQ727TtYxvt1mtvlhJQtsbsi9Y+e8oqyu+6vXvt3a+/3a7Kb7Tx0znrKx1odaGYcknmUlL8JfGEHoqRMPOgbDAzhR/8xg0xxFqGn6jEjJ/6MlsGwde7Xzv3DbJEqDjPdSUf+C3awi2sDuiPWdOmFJ3kFBqF73T9hS+MkWy3YkWbsG67aM8cfcGeO/uCdcczVs+1TMO6p5HLSO5k8h4nn5NBYzk/qlY6hD365JP2qYe+ahPbN9qV6zZbu6F4UlaoF466XTDIBvQgE3xiRM/5zQfz+EIoefj2UAEaB1JmiCHWHOjXX18s8g2A5zXiLozFvv2R8Vj87u9kSXbFS8+87LySa/MStJQZ4nCaY9fvu5Yt5W3XFVfYd13zRvvm3dfY7Qeus/Ujo/bCkcN2/PnnLSP+zhSLxoFQNXZHSAbwzYtOW2m05Bo1q7rczFmz0bBau24jlZL1m8io7sKxsSs5DqTgilxL/JBlyLSknAHqIOok4PUxdEO3hlz022Q8D7DfKYUkcKJw+yAbjAHjy5FM2nFiA2E8AyUc/ixpsv2pka3ZY6eesD985JP2sUc+ZR//2mfsY1/+jF2xc7vt2bHX2vWOFIe8jej/Sr9oxX7BajN1+8KX7rBPPfB5++x9X7DPfPUv7a/u/5Jt2bPbbrv+Nivl14lpRafyIc/I16/QDf0SALqTX0JX8uJ3EtyF2MANMcQ3ChLlWPzHVNgAzpcXGex+WhWSBVCBc+Gj3yw3FAuFhGb5u6zRgI9LwmWtPicJUtWzasZ2bN1uU1OjNn3qhOXrdRkciRJCgdPGgb+QLaWhm89YQ3Lg2ea0zUthuGr9FjdYemRNjvwb0OKrLQMa/cN3uuP0LIwKDyOXyLckLuGGGGKIlw9G62TERr9IOMhXKxIvB4YGE5Uo+U3pHP6Bu5UcKwNtXdlK2WPjpYyLfsdmG1U7NXPaDh56xg6eOGyPHnvGvvDkvfaVQw/byd68zZiMBhkPzQ4rpbh+chSs9IROpmP1ds062aI1a83k3a9Cxs7MnDJOjWs2mgsvXy9Lk5yvWHBPmiqL602DIlLucAMP/jmiToYYYi0h3W9jrATnGhU4DcahdKOg8OIUy5IYD4rlx8IyEEeCXEMgxHsV6PJ9vpLL1ir2U6I8aMDmdIfDJ4/bXEtMmsv6TAEzB3xKnxck68weFPI2l+3a6ZGm1ddlbX6ka3cde9y+/NTDNj623oqTGyVEXCtYKMTC4C/HzAACAVoA+785ss4VGJQHaKVsukYZhhhirQPFGJ64bPq0aHG+H9DkMmVAG37JgQ19X1VMjpqVLBA7ZyU3Dmy7wn7t+/+h/eL3/AP7f//I/8O+/53fYqekJDz+1AO+9dGNAMVFPnGF1zFIXNFge4IkWWVsxOa7LZuZm7WNE1NWKhT9mGtOn4OONC1knMgPbhOR6OkTTnTrBokzxBBDvErAbu78PuEnOM3NdM62Ff+x9QmD4nynP7FqwLsLHXi911EcGQC5vjV0fe7EUfvbo4/Y3xx6yP72hcft8foJO1VoW70k3SLXs7xkR67ds64sCyYJJHB8G9a8dJO6fjZrMlFqHdu0YYNlRkt2tjnn71I0ZYx0pNgkBsTydOEwJpL75GVtypacAEXBk7Inf4lHyJmhG7q15gad+CXwEVRB/IcHTMEHef1HIK6c1oQwAJzuxGyjHxFLQDLSAOxbo8T0pVbPRmdblmt0bV1x1BmrWMzZrddcZZP5jh09c8yaeSkESpz92PlKwTJy3aJYvVK0crHkS5LMEhQmy3b40LO2d2KjlUxGiIyPOIIWenAoGk6HuJeTIVA4OFGKly9xGBReklQZXaEYYGnZhxhirYCuS1/2QTIFV4gvMphAWA5QEkdEQyDygiv+6BDICcDXtTlRKiYrWCWYqc/ZZx75W/vM/XfaZ+//qn324a/apx+4ww43Tkk50ACt+J42A7bz7cBocfmTXOvNhmWqTcmoojULhON9iUE40YKscuGoa9CVfKsiMTA4T95nGj19ng4xxBCvFgkHiZfgOee3lLQSv8FlHSnhKOScPolxsZJjNYAXtVs9GQuths1W5/w9DD6iyRe3q2WzaqHn+oVPKCr19nzVMvWmlThdste0dqPmx+dzEmS73vMjqXnZojvbtiumtti27dvs7mcfttNdvqLddKOgzorFMvSE81OguA5cm7JK5WCF1E/B9FIKLrKoBy4DvyGGWGNI+vOg/6Z06WTd/xwkg2oo3FwY8JlNxCcG5QgT4Vypl2NFgIAdMWgus8Xef9132C++5Z/aL3/rz9r/89v+7/auG7/ZPnrnF+30zGkriuGzYrasBEK3UReDi9nl+u225ZsZPyc6z+xjs2Zz06dtc3nUNk5Oeh4oJpE3CKMHRcOfEwBCVD4UhFA6lhY3ncYQQ6xFoBfTjxmg6OMB+PFSwRV2ZuoGcEVCNAZNIVN49ykJKyc+bTXbdnr6lD126AF79vmn7d7HH7CHDj9mp/vT1hzRuM/3MeDzQXkBH9QjLYyTkhwn03VaLTswsdnWSWY8dfa4f2SLD2LyjZrg+Z6UAFY4YoU1mZhItmQB8kjkmnwGcYYYYohXDzjWuTZ4fuDYsAwvLhzPuopj+xNf6mbykh0UfIgX41++flgE71mwNpCVDGjOzFhzbtaPwMfNteesXmz5xy1ZSZgsjdh1Vxyw2/a/zm7dc7N925vfa++97W2+gvrlx+61U72abA3RKLWmLtmxHD3h/DsVukY5eEfEdQ/RxjUkiFLTX3IXSNfF0A3dWnCp7utgXPUxfvDbQadfHDuTs+lRUhaMCj3kN1cG8BiQ0364Qq5guYmcHZs6Y3e+eK/92Vc/bh++50/td778B/Z7f/s79udnPq14sv75EE+jaWNKu6A0OCUhp6sStHor2XqV0YBez7RtfNOUNZt1m2nOS1yQH9slzh3ovUBSAqA1Jxr4TeGTL1n2nFaAssCzdPyFihpiiDWMy6EPQwF08OJiGDnBb8FzDNrctzXw8/0LtjPA6/zVe017Ln/GXizUrDOes3ap53uec+LjkTbnPmV9FSF530u83U1WFHjB2/3E55Vy2W7eeaWVswV75OhzVhkZ8TMqmHgALheIo7C4qDfkR9DJPS91X+yPhA0xxN8FOIvxn5zzG3wrPube+dmNBCno53HxHifbnBu8ZN1NJiKePficHXrusK9gzNfmrCnjgm1R3WzPapIpL8yftgcPPWHPnj7s25qOPn/Uzhw7Y9vLG+y6dXttR3a9dU9V7bF7HrS/+Mxn7Pj8WesUM1aV3lGt1X0lZTl6FlzaoJBzvUN0UkauFDnkTBrL+Q0xxFpFlu1HeTGncZZzoWtFlhbFgA1OlGHhUB2eQRcGxiXMkggDjI1wriCw95CPv/Q6lm2XbHN1RMx+0D5bfcQOP/+wHZ4/YYdqWRvpjlihzDsXJWuMVaVUZGx2dFw0KJ1c27L9MauNnLLjla41SmO2dTZn163fYofbx63ZOOPHtTUaDc8P+qCJfP1dCmYGVCiUgKyxb5LTIerWz+qeLVYDpWKIIb5RwOlPfHwmk5VRzkqhEIrxazVeRXoJIlENnhq0Mz0p4E1Ji6bU9pEJ29guW3Z0VLQkCnoY+tyHEt+rdy3X6Ys769Yr9/2ghrG5vhUrfatNtG0sM2llyQeOsM7JOMmTR4+TnvI2X5nRtWn5etlGmpvt+fyz9rqJXXZta4ddP3mNffPI7fbTb/0p27L/gH3h4J3Wap71L2L3S3nLyUVZgi4c9312aNVKCERr9Gcs28lbqVGwYrsvmQT9HDW7/OTDYt0MMcQQiAi+geWrfRqFxTWSUT1fkeiLVRqlhF/8S/rCel6Qrjdsut+SbtGXgt5a0TXbLauii7T5WrekkHSBvMb3jx78vD3YftK/1wN4cZqXuTm6mo901aQn/OXhL9sTZ5+zSrdgD9UP26888WH7vUc+Zh++62P2+49/3D767Kfts8e/Yk9nTtrZYsPKc01ru7EjmeUrFcvThOMDmU3Jwzw6kIQJWy4lwfwdUL4+3FGF8LG+BUMDeeNyLevf9Bi6oVtLTj3eeho33WDu9tzRr13DzmRYGGS8TAZLn63TlRNQOKoRfw8sfwwIH4BTAyu/Pc5gYGW2kecsGfLRmVwhZyVWDyRAmKHstrsasMVwHTEbeYgM9jxKFbFSvmBjYvjdvS22oTFhjSMNu2Jqr+3dc7UdPX3WTs7UrVAsLSgCIOjDURDozrENCmNHik1BaZYKJX9JKwmbKAbpMoSiMcQQQ7xMOLslPJQvZiRgOlbjBJWuDPw+B7smvLlgSIg/g+filCpYLiOriPckMFCOTb9ojx95NnlXQy6UfxD8/fyZY3Zq/pS1s13f7zzdnrY33P4G+67v/057zwfea7e99RY7NXPSPv3Fz9o9D39NxJmNjY5Zn/3TTbZOLNIR6fuWSY7OltzwIyGZlex15JhlRBWSBrDSCyRDDDHEK0Kr2XIZ4Aq7eK1ULCfvWRXyMhjqyarFKs7jpa6sWNY6Df8A3TnhWEFI/a5L+eclalZGCDvbqdpcW67FtWZVpVHvyUgQvxPPZUEq/qpO9M836kpDho/yqMu4cN2nJJOCCZZB2dN6xxBDfKMhGa0ZtNXj2T7ADSsUOd2yuzgrBR0mwDHwpo2KUOR9sE+BvdQZ9iDmW1bXoE8mTYVhBoGZC86V78uoGJcgYdsDn+Pj43RdMXQ327Z92/fYDeWr7MbJA/bdb/t2+4Hv/ntSWIr2xbvv8RWUYrm0oGhARygGOJSU3mA5UmqMGJ1tT2JiaS29JkoJ4T2qY8jgQwzxaiGjHWtAfMYEQg8lv1fjo7katNsLMxchP9LwQ5YUVVyrsHyMqmuzMkYeOfqUfeXBu/2gBuRN8n5Uwuvcj42M2efvucPueuJr1sg07GT1lH3oY39g/9+P/aF9+BMfsd/76O/bh//yj+wzX/2MPXXyKesVJWskXxqNlvXa7Gse/EkIpB1wOZJDQWkqM8kjxKLkHV/otwyrniJUYYYyY4ghXhlgmTTf5P0QleR0OCb+JicnrFqtWr3VlHHAzD/vJyzvztlydIGOFYhFt3yYl+s6Moaaoq+jstX0uy6ZUymUrCx9hVPrkB1LsZxsHGKItYKYVEyD96STzi4rAN2bYR6/bEde6ODyCedHsaZ+p19S8uVBMQdh2jIYWu2mPXX8GTt08ogV+lk/EzrTz7ihwrrofKduXVkuDx1+0p6dPm69XMeO6coWqRtve729853vtHe/+122edsW+8wdf2Uf/cv/ZdP9eWsXGz4rQD5BD1uaWJVwJ0GFBPMlRjmY3Y2KTsbyHTG2bokD0swcisUQQwzxMiH5wEvS2BVdDnLN94zTnMZHRvxdiTirHfnip68NXDK4SkUXb2IwFAplK1bKVhgvW6PYs5OtaX8fgw/jNZpNDc4Nv7bayQzjXL9usyb5obDFdRU7056VbKja2c6cVfs1m87MWLPStMyo8ihlrNZuWEvKSrlYtlKp7BMl0AD3h8xauFIOkefHz2YKNloZsZFSSeEJ00N6nSMrhgrBEEO8fMAvTDQUNE77kdBStnOFvG3dtMW/aD07PcPsgTWkU/ANibXkGu0aO7j9SOt6rWOFXsEmx8atWJLWw8SEZJ0fL6tb1j65xn0YF0M3dGvLDRh7APyyKAYYEj5asjlbnZ8ZxoJ6e17GAEuSBARc2cbANY5zDX/AbwZcXm5sdxr2tae+Zo8dfsrKbKGSKzLrx0eoMm0rrp+ws7U5+8RXvmAPnHzGilMVO9Gctv/2iT+y//InH7Jf++h/sV/+779uH//Sx+3BFx6yo7WjMiiqls81ld/iC6CxQrHgclnLFySoeOlTv/tyurOsBNZoYVQ0FJ3GcEMMMcSrhHjKuUt8JPEiRSEvHhuxjcX1ZnOJEg5YnURe+PHTAz5lYoEXGdlTLF/nUdDPyxApsO1AiQuETb+3Jea30viI5St5DeJ1KR8Nq/VlcChOvdewTF4DeqZlTTF8o9/21ZNiKTkZii0XfCvH6VU66VVWcmfrU0f+TH5kGlmr9Mo2WZRSwKEPesaxkMvJjZB/QwwxxMqAS+AVrl1OYpNu0RVfMfmwdf0Gu3LLNrOGeLdW861Ja82xN4ITqGZn5qw927BNlQnbMbXJ2Krd5d2zJXIDeH0M3dCtUZdw9blIVioENgb0pZDLS8ZEzsZKozZSKCYDL6sQDPJKxF+8wg0Ge5QFP8pVfqwSMMPHLES+mLUX29N2tj5jeT3jWxS8CNnmtAYZBXyohhnDlsJ1KjlZ9vPWK/atWZJCMdKzzlTPchuydrp52mr5puUnymJXESuhk+klRk0YNhkKKDr9zHleGJHhgvXPXk22bqO4sPVhqjLuH8GKF0iHGGKIC4DYDbnCC+J8E6acLdlkbtJ2VXbZRH9SBr5kwkBW4OC5kB89jAomMMSgvbZ4tinHQQuSCxkOjVC6hONbOOVSyR33+HEufavVlnziqzWkndOAjmzpSE4pHcmvfLaoK4dHJO9yFEpFq4yURYNEBBMlyAoRjxRwmgY0SkxYppu1YiNj24ubbNfoditnKjJWilgdXuzlkAjYIYYYAsBnLxljUzwCv2QK4ifXOczGcyW7dvse2z4yZZ3parKlSHy6lhx/nDrVqTZsQ37M9kxstW0T66xYzluG1QqfmJD8kV7CVf8vXIcYYi0DXg9+RxdwqHur0+d8gGWlYXJURsVIRcp5MmvoM4d6htXNB2UYqJOEYkBNOdLI69mIEi+z2VoDuBjK5yMJwr2UibFMwQq6L5eLVlSYstLimxRdGR49KRe8Pl7SYJ6XwGl3xJDtvOXbvH2xOLhDB1uvYgUloYdZThkU+p+VChUM1cOmxid9xtKVm4GSExUxxBBDvEKIteAxmC4vmVGR8r0+v0HKwQ22e+Ne8Z74UUoDPNrF0JfzF7Q1kjKzx9YHDIKsjP5StmAV8eZIrm9FDA7xMnuc/dQ5tj2Jv/HDGCiXRiQ3ClbKSDboj5c8C5ITRfnl2zII+iOW7eat1xJtXfhbLtOTwcD2qUROuJzLcaADsiRZtXA5wrpJL2uSfnb11ivtqq17bTQ7KqOipPKwtZICDzHEEK8W8B/bgNjmxDsIvD9VlgzYPbHBbr7ygG0dn7Jqs+GnNqU/JudOyvvCdyz0e8GF38V0S/Nakv98t2bVes3Wja+zG3YfsP1T22wiW5bxJJmCUZHSNRKdKcFQpAyxVuH9eEkHjql+/dMArwAYGVkxwXhpUsy9zcazE3zy2o+HY9ZRqWgYL0oJGNE9CgOzjZyYwgygHAsarAxoMGfGMCvDIaNrLl/WAK54hYoVcmXLthSn3ZMRIQOi0baclIFeB9eTsiDLvpO3Tq1n2Y4GchkUPCuxfakwJpLzSd7KS7qA5ycVQelLqciUpA6MKkSyZSHDx7JE92hxwnaO7dZ1zJIv9yYzk2nmHmKIIc7F4jCYug+WKThrWU686N9zkJEwKgX/wNRee+PWG2yqMsX7zW4cdLJSBrKcCsXJLjVPg+2VLoBQ9BEcHKrQ6vmqIqfF5fkQHXnJGOGFL5dByqfIVkrxe0HCqkC+yIFWR7/lxyqprnnJECYkivlUOpIVfHOCmRTejnCnZ8ipbkdGjPJGYSn0R23P+B573ebrbNfEdsuLFmXnBggyZYghhlgdC7qG2IUJy4U/3xKZXPm+BO9VsS26J0FSLJXsyu1X2E37rrHtU5ttPD9i/XrXmtWmNestazY71uRdK/FoXa7abMk1rdpqW1VpVZVWVUYKpy+t5GoyVF6tq7bIS460+K285xsNm5cBxPOpTsV2FKfs6q27bN+27TY5KV3FJ06Qc9I5qA5VyqLTf71ErvnszN8lR5lXc8vFebluufTCLRd+jbvoT8lv3aSf81NKMs6Nebn0/VLHxN0rcYzfPkEgQENP9wOjIlHKi3x8Lq+htpy30dykvXHjzfaG9TfZuv6kFICMSS0QM9f8xKY+yoIS6Oay1pFLX7tipK4YCcOCL9nWFJPP6de6TYVRHDKVBV8vaVAfERGK06+MWlOuVylbrS/BoMG+Wy5aq9BTnJbS5KzphnVKXesVsnxR3x359Yt5d22lzTaIvh4wc9DoSoHptqwkw2T/mBSdyTfYupF1yZGzUj6YOaAivULQjoYYYogFDERD6l7/i1+CZxglGSiLvbwfndipdK0wWrBNmTF764bX27dsebNdadtsvDfi7zLJhpBRIeWg37QiEwekw4kQxa51xN+trIwLGSWZYsWy+Yzli2yj1GAsfu/rGdsmcbyv1ct1/cXIRqdubc62z0pwFvqSBxKYeSkhvXnryIBp95qSrYonZYSXxzOSfLw02c70rC4508DgkUGDrpPrZWxbZtRu3HidvffK99jN4zfaaK9iVpaYlBzKKd5SOcHvcEMMMcQiJCkSRcU3IydOI7ZcciIbM5BlGRQc3doqZKzFAQrSM67ests+eP1b7Pad19nVkztsV2WDbZayvi4/bpNyE9kRm7CyrpXkPocbtXHpFGOZ8F/ZTb5KN6W8JvOjNqX8Er+ybSyM246R9bZ73RZ7+4br7VuuvNVu3rLXipJb3YmCdSaKkjeSdRRb4i62XeJ8q6Z+IzkGXn9n3MJb6iu45eK8XLdceuGWC7/WXTIKM4GP491DfjNhriLLyPBVfvWzpcYE4P9zXOr5+RwcXRS/dhkX9RuHfp9Rhv2YsSfTjpTxWq1mczNzdqY+bQ+efNS++MyX7OH5J+1U7owMjoxVxCSdRtvyPT4INbDEmcUbEKbEZMVQCGWrexyDrofRVT7ewLxIzcuRpOHhlL9vsxI4yWkhvNMmU0T3OeXNh+/wi3wDxO9IWDWkWHC+dKbds43ZKbt2dL+9ecut9pa9b7L14+v967qjo6P+TghIpzHEEGsNYgV74YVj9od/+Id266232rve9c2DJ8mz10Lf5X2FT3zik3bixAn73u/9Xtu8eaPzYPAnfIvjI5QzMzNWr87bzNyL9ujxZ+zx2UP2XP2YnWjNWIMz4Alb4qXqxFhxYYbA05XfpLkULhC5UV4YAV4wub7Cwr/+XldOTrKEU5zg/4S+RRnCMZUlyZ1CjoE+6y9lY0wUs7xDJiWhNGpvmXi97d281w6su8o2lTfZSHnUCmMl68u2YMuVzCenZ4gh1hK+8tW77LOf/Uvn3euvu4ZXD5NdCYPnrzWC3+rVmv3GV3/PPl39qn33TW+zXosc6+Jl9IBkYg+EwoMMQRb0mMQUD9fbbas16zZf57hZvrovfmZsV5jkncqEt0mFX0pQmb9UfizAhcirg+98kHNZ5ds4+/4NrJHKiH/BPyOjqFAs+hZxyoVbOGACXEDe33BYpYkcF1JXq6X9DdgGrk8LoS8H4CmewiuJd9InPYZ3Xz1Tf05XGH4vF+VC0f7zX/9P+9l9P27v3/MmW7duymxiZNGoACQIISjt1VrVmvMNe/HMi3b/qUfsnjMP2CPTT9i0zVq2yI6ErmWbKghGxWBvMgSzJOJHxemPZLGUAM8oDzQnAiTxIx4h3E/Ol1TkH1uUKK4f9ShHePxQXLgP5o24pMkn+Tn5pdwt2bremF09tc/etO11duPGa2336BbLT05YaVRCoFLx1QqvWKUB0vdDDLFWQL+/FEZFGvAOCgFfua/X6y47OrMtO9ubs2PNF+3I7At2onrGz5nn2zH9flV0wfkJ4OFAmgeZdEBAIE+QJYRDBpBf8Cu/XVbonpik6jKB57rHn/jIrLLskaKMCo6x5CAHjpuuSDFYNz5lG8Ymbe/ITivnR23dyEabnNhg+XLR+kXlW5ACIaNCkg6yhhhiTeFSGxWfmvuKfe8b3m7dpnLMYFQw7id8HAiedgYWnzrvi4M5JMa/ZyWa2WXQ8bUPyQFndMIm914WZEd/ZR4lxVeLZLqz76fYIWlcz5EM4R6dpVlCSUsmNsjIdSP95t7LdCGZf4PhfHpWul+8UqyW9oWke7kjKVpSPh8J+YchPPBmDORXjIcePh4uA8Klx+WlqBRL9puf+xP7l/t+wt6/dxWjArBa0WjWrTbXsvmZqk3XXrQX5o/YM9OH7LnqC/ZCa9ZON+d8GwPtl8wGElP/KQ0/z10evq1Jv6OAAOU/thsQxguoMG4U6DknM8GMSWUk8bp+oktCG+E5c548OQ2GcCwjYoxwz2fxN3XHbOvYZts+utX2Tu6y3VPbbfPYepscGbP8xKiVZFCEQeL06QrS90MMsVYAa1xqowIggHAY/e1Wx5qtrs00ztrZ+hk7NfuinZ096y9dY1S0IWpgCMB3aeGV5ssFOSBE+sgIyhVxFgfuRFD6c36mJjQY/DFKcoPn0gz0mzT6VpaRMTE6ZhOVMbtCxsTUuvU2WhlXuLzlZXywlaGf4cOdKBNDo2KItYdLYlR029ao1u3Xv/y79qnqV+x7bnqbGxV9q3nmrFREWBBjL5culIk3OekRpk4MCPG3dIcOWy31uN/tuB/POAaaZ67oswS6ApIcXh2Y3FTqEh3J6oNv3wRc9S8nQkJmhQ5D2cINsYho65VwIfW1WtrfiO0Q4yMX7umjC/2O35yy5l1UvILRO3DUk0Ze9/f7Qd1E/XFNj8tLUcoXfKXiX+3/SfvWK2+3qanJlY0Krh0N/vPNltXmm9arzlunPm/T9Tk72jhjh2VUnOzMW6k2K5KTTAdRKZcT6fdiMvwTGpMnEImRwAuXiV+SH46ZCd+ShIDAL3m68DxBRkpJyyslx/nx8vGC64avVhazJVuX3WCbxjbYxpF1/g7FSLlixUrRRqfGrcASpRQF/0ieQLqrdcIhhrjcAWtcCqOClYkF4bTAn8mkBNsVq62qPXf0GTs5f9JmW/M2321aS/5N8X+Rl7QZeAdxY3UToejCbDAxAekLYXTP5APw356l4kCD/pKXQJPwCQZXXVxGEB75KjnTk2EReRWzRStLQPI9ig2VLXbFjp22ed0mP662oCiFLO9/IGNIL5GVQwyxlvB1Nyr059uX5mv261+RUTEno+Lmt1mnKT61ulgpKx5nDF6UG4t8a9bQLfIBMx5Gh06e9ji0QbTDz8gZlzuKxzPkEROWiRRYHrzK8WrhH7BTXskKhfIVDW7QDORPlmPzXS4lylvIrSiXxxnCkW7r5XAhdbVa2t+IbYDOTLmWGgDsApKiaz3pvKykUS9J1fAaAf1Tz8UQ8Gq6ztL3q9VXsv3pT+xfyqj4wJXf5CsVvfEy2616/UgEopKMUdx5ITL5JH6n2ba5uVk7MX3Kjk2ftlP1s1bttqwrw8KhjNOEgGQZMFEOgBsuoo88ksE/YbgFkK9fknSSAiuKVxR+i2HZYkG4pcYQ371giwJHQE6Vx2zj+HrbvmGbrZ/aIIOjRAArFTn7fnG2kbhLaR9iiLUEuv+lMCqQEekDD4KPGHSrrZodnX3eTr54zKqSE728jA2xXVsKfVthS5z4prARNxy/cSEgI80AnB5bDpY+czEhkA5IP0+MFl0zujLZIfnC+xjswJLItVyfNQj9Lqy3Sr5ouzZstl3rNvuxtf6SH89E+xBDrEVcDkbFd9/01mVXKpZDD/0hy/bkXnIUta4YGfB2tinDQgVoyzU6yVf355t1q8qhG3Q6zUEqLwX8/mq5GPnhOyKQK3KJKcED+enCITGsZgBojYxC6aMcQyR4iexegpDhrwarpX0h6V7OWPzQrMYy6cF8j61QLPgBKYxnJb7zVOQbbQnPcfWJeT8d1b0W6i19Xa2+FlYqrvopGRW3LxoVirQQK21UsJpgMipYiDzVrtmz0yfs+TMvWK0+J82gYQUZFXMaiH1gTjnA/z398bIkDOd+KiyP/Z0LObYSOJf6syQuFeP5CsGIAZ7H75ghTRsVSZoKo2Rbxa6NZYt+0sPOia22e8NeWzey2Y+g7Ockytj+MIgHgu4hhliLoBtfDtufAnyR/3hj1u6rHbK8ZEiJzQytlvVabeO7Elm5ls/6JQNv8C8TCIksyL5k1gWk+RTej+0FyIOEl4mbPAfp8P6cuuAbNmSLwkIaHBgh/7zi8hJ2I9+zogyQDYUR2za20cbHphS+5CfZEW8gcoYYYk3hcjMqUMPTL2oHEj4WP/aTmVSMiQ4TAgrWFe82G03/uG1HsuTU9LQdffGEnZg+bU2FK0+O2ujEmFXY7rECLsSoAD6/oBTIwd/9HNAP3R1JECYvEEK8d8E3cfjQpssqyqK/IYZ4reHjpvoYu3/oh3zbqVar2tz8vJThjm3NjNi69ets44YNNjo65kekY3AU+BB0kcn/JB3vy4P+/HJ04vMaFVzOGYRFKGdHz7WbduTUETtePWHtTFODfcf6ja7le1mrFbp+xnSe70vwVVwxW1fM1BCDE7+SLSxYUODcQT65Lh34EzoYvM+dxRiQ6Yh7wi3SnaxcuKjKdHzWMSsLoyzDYv3oOtu0fotNjk1aUf4IllcE8sORT4peR9C1nP9Sv1eKoPPlJpNWxNK0ks7SNF5u2ulycE8e/Ea7Wq7s+EWctP9yOF/Yl/McxLOVwke9QHP6/nxYmv55Mcg7QHzy05WZN18mHySZzGvpGbPmumb6BY+ehNc1m3ca0WWJs9okOdlcku1P4m2fkRP4bJw4S/n1/KSWs3OnbVZ/KA59vgUhGnjW10Dr51HLg7OU8hql+12UBvG7hFxHZW7recE/YJnQHvytSP4/H85caEchZAiygEmLrkiCroU9zYOw1D8VkgRP4gQ8XR/4c5aVxsWH9CYqozYxNmHlXGkQ4tWCBgWkkb4H/A7/8INe7uP3ciAMcc6VkwmibiKNdNovB2ka0/evFBE3kP59Pv6LOgCvlPYIvxztUTeR/8spXzrNV1u3ET6NZeIiFsJbTStzWV29bSyu8z0VcZyeMcqJEimshdjGcB5cincqOryoXau7UfHnMiq+86a3WLcFvQ2VCbn3UqMC4CdVx3otyRQVFOW8oTqoSS7MtaSPvPC8vXjipNO+e+t2O7D7Sls/MSl5kihInMIEXOYMrtQZExXEQTd4tSC9wDKU+3P3p1zInvPEGGKI88F1hoWOpRv9c76R824m354CSSX38c+/NyfeyUsnbzRb9tCp5+3ZI4fs+JlTNj427jxzxcR6m5DOwYcZi+Mjvh24JemSk7GRlWxgDOT7Tp3sS1fXgmfZMvxbn/9T+7n9P2nv3X2rTcmoyPNtFjE/NLkQOIfB9bvWadmp6rSdrZ3xLQz9XFcEqyCdnOUl4KpZvlchS1xKAQztAzpplKQusBrQ5vhI9lezx5CTnhJmJxxVgRISeXJ1BcCf6fcSLSr8AfHAOX6Kn8TBGEoqJMtsh2q6XKjYOlXiOhkVbI1KpEyCJUVe9fdKSJGxLCId3NKw8Rt9J9BF79ID6iztfz5EWmmaQ/daWo6ldMTzpTQujZcG4VZ7fj4QP9JIpxP5J8+Tfhn1kH4WSNcR/sulFX70Rf06J0xgOb80iBluOawWnb28C8Ih6JVBAct2YGL59TVo5jTSsxUH7ui01QfER4MVyxVBGS+1UdHRnysCMgbm6/M2M3/WeoW2FYuj1pBwo9p58bnPZ65VGXy1GjnAOS5dyZVmpmvT7Tk7Pn3KTs2cshdnzzif0/4oA75XWo5ViVIx7/ubmRV0vh8UkLCUl1nCiIdb7EMJrfxOI+KDnowJZkJJiA/njRRKfuQsITBOiLk0foDV1XSeIPINg4Znycl2aImszCarrrzcTnzCRxpxr1R0n/RdTr/xVVz5ehhdSSOWs4M+nxQapMEz7l9Ck64dyW+e8RtHWrh0mIgDIg2uPF8N/nwQD6Tp4p40OTrcjW3aGuoHz91Pzxfyl8M/QHwPlwrj6ct11H7IznPi6wo9CfWiTb8jDf89yI+yB23xmzA8px4jD+55zr3H12/98HsQaUd42o6sEpme1DXx4Qni7tq43TZPbbLt6zfbVGbUiv2if/+Fc+ddeGBkswxPGVQkSkV99cRPfFQ28VkZl4tR0Wmq3FmOhCfMubkTZ6FORV+lWLGz09OSE6pH8fuzRw/bcy8csdFxKUY7r7A9u3bZxnEpMtSr6regiqFdOdXN229Qx9EO1Hnk82rgacqthOhLy+FC4q5VRH0vB9rgUrTDWgTjZFsMweFCjLeUz3lC/tRDrsVTyYK8ZIPkC6MVvJCXyKCW5tQMs62aHTt72p567hl7/vBRG8sV7bq9+2zT+uRo+Hyl5AYFH5YcYatUrmCNRl0GelLP6fqO+zAqeFH7/Xtus8mpSctOrWZUCNO1WXtx/rS1+025todJCNbA2xWzlplNkFCTtlSQIdGVYlFtV62tQrezbd3PWaPe8HczQpBSIR0pKB1lFYIVQZsUP+loCUXnYkCmg/DLhSEtKrctJSWflUBWxfba8het5XLZKpVRmyxN+LNAOl3ix0lT6Y6Z0J4MzvEsoTuhf2l4/PSf+7sioisDByVkkALpuP58SVpcIw/gMzuDsDjAc89LiPyX+nEf273CP+JHWuk4cQ0kSnjU0eIz4kX6iy6dx2I+y8FP6BnkD6Kc4bf0GemGH7/jWQwc8nC/hKYB46XqJJD0tUXEs0hfd/470k+upK0LJKbCr4RBVA/qtOpvXWHM1qnvjeRGrJAp+naaXJd3gIhg1iiornWLo3diR+Aw2EnOXxJcAeR3KYwKr5tB4phH6kl+rTZqVm/WTJqRdWRD8LpzXkKM0mV6rGj0rJHv+8csX2yetUdfeNzue/p+e/LYk1Zrzblw5ISXQLSlK3hyhVHOhFe9evsu9j2vd/3HS+ChHIYDXBPle7FCzml/XevqO36KjCw9TndxQxDeU17ZAgpg0k8DpBlpcA+dkWdCV+LINxR49rdiGLD/GzpDrkQ6hIl4odRyjbCxNzby4j7C48I/wH2kwz19kjjQEDSFH8/xS6cLuOKXdunny4EwQRP35IOLcgQN5A3iOQ5EXJCOH3FIJ/II8Jzlf8Lgwo8wzosKjwPp+3geYcIv6i1o5DeI8Om0l4J0Iv5yYfCLsuTUF3K9nG0e3WQ37LjWbttzs123+YBt5lsp4h2VXn2QNsJwFR0ynDSmS/6FxFi5HcDlY1SIzkwjUY5kJPnq5aC+4woyrb612BUhfpuem7Unn3naj6e9cs8e27dnr21cv8EqpbK3dafZSnhC0VsY5+WSHzQD31LHbMekDfLwNh/mXb2qVoTTl6JxKXziYAVcSNy1ikQ+rwC1C23zavB3rS45DADDOWqLvizJxcjndciQxJeskwNIklCMW5ychuu1JL9KecvIaJjWuMyqxdOHnrNjL56wXes22e7tO21sdNQn/UdGRvzdZBYDMpLP4lJPL5BuszAq/vVVP+VGBSsVmcnRVYwK+c42p+1U7RQpWUHCjCkSjm7L9CXYpGS0pEDwtdueTKJqt2on5k7aMycO2tNHnrUjZ1+wU70568qKYvAMUCHMJLFE6R+rUgdIC1voGJB0DpbzA0EzVxyV3c4kM23Q2usono8DVD6KCC+JJYMEaYbSTHgX7qpIAJ24AM8IQ3iEJfcxIBCOwYPZR/xJL4m/SDP+5JcMhByLufhVb1y7rUHC00v8kvgMSMxOQleST6QBgqZIG4cfLsIlNCRh0uB5co26S66LoD7II6HFfTxckldC36Lyk6YlwH3E5XmA+KHMJPnjiJ/Qk6SdlBFE2pFv1BtIrot1S91jQCZpJ2UE/OZ5xMN45JZ800omgxMgbuSHAy31W6ozOTkhKWukB2inpUjCmJUyo7ZeCsPVO/bbTXteZ6/beo3tLGy1ck/M3pISPUJg0alLUM3JQ2rJxCOVz1JQzEtlVET5Vbv0Mt/33Gg1VFeyJiQbWCkcLY1bs6bBX37lsaI12g17rPaM3f3UvXbng3fZs2cOWavYsuwI9SepgjKhkqfpJp9oT2QHd5F/ug3wy8kQA/ineYE+F+GXxgt01BcW+jITDEqL7RcIZ7ZVuQQfYIGeVFpc07xAGPoP92FElKUMMevUbLGdtOd9LsIRhivPcYBnOBQo4pM+A4DLiwE9ER/HPTxCOMCR28SLZx4f+aN6xB+EH4CGCBdl4M8rPYU0Hy6Fx5EDqgm/kkbQQLygD3hYgiuo56n6jvEhnkcZIs9IJ/2b54SL9Jc+gxb80/UGIh2epeuEOOk8I+34HYjf8Sx+R74ULD3Zkc7Dw5c4uEBjbFfyoJa1ic6YXbf1gL3l+lvtDXtfb/vG9mgMLlhfQymnkWWlPPTa4hl/0TLpJ6vhUhsVn5z7sn3n69+SvFORqcuogIcxjBflPCCev5fQ7lut27ITZ07Zc0cOu/5x03U32IE9V/quCIyGaAuUKRD1zsvS8Aq+7PtGweIdDFYg4eNo81cK0l46KZVGvA+6HC4k7lpFTGYuB/SSV9sOCc8MfiyDb7S6lBprbYnmMNKYoEb+UwfUYUm8hAHgfCDH6Mm7P84PquICWyF0JWyeyf9i3g6dPm4PP/WkPX/osG1Zt8G2r99o4+URm5ycdEO+rjG4NFLWWLrIn6SXBi+A/9YXXqFRMd+ZtdnWWcv1C1YslL2x+FgUjdqRMMiOZ226NW9PHTtodz11n933zAP2/Oxx68jI6JXEyPnkbHdPbtCBPA/9YzUjOkcI1giT0BJCPzrIIm3+AriQKIQDoRxO/iyFInSoUJbXMSZYHWGLQVa0MZiSL/kkjrQS2igjS6jcA5aZkrSzPogjBBFY5LvUqODFF4+jMDF4pGnkN4pNIgzRTxLDgufkG7RGWJa9vE5wapCglzQA8cIRnmeR3kI4pbVo7CzC0xWSsiXPlgvDHnjSBhHW6RrkB8jP4w6ep/GSMEKS3qBsAyy+Q8MgjAJBGQl/rnJDXN8vP0gL5SD6itfZgFZACOICFEPqg5k+oobBh6CPtBbpSX4n/yd9wJ/B3YOwg4vCRKgkHGm5TwQQiMvWPBektb6NdCu2Z3yXvenKN9jbr73Nrtl6pU3Z+mTAk2LhS47658Ixyyqf/HzdYnlA2iV5UZs6HAyUfbZnKCP1cBkUMhjhIwSdiuDGPc0gI+PE/HG774kH7COPfcyOzhy3uXZdckLpyCAjdk7tx0piTrxEW8L/vk1K99FOBMf68nrVrfvL8Zs/jtDTU+8n6fZndpew6b4Y16R91e/qbNlKTs7gCbOczq+6b+naER3wmOdFHCGdZpLcYp/yNPQHeMnUv+pdLPnLcm3JEdJg5QLQf6hnypoYFcibpOwOhW27/JBxpD9/4U6OPIgbYRM6WB0J+ZCsakQ6ybNEJsATyCvukWdcoYF6h6/4DY3puEmaS+Uz99Th4IdAHI+LvwCdiTKf1EqCxfRJy+tRf9R5yDLyBEkZFQ4+UZzE6Fg0noizkKfKBHx7kZ7jF2WlX0TaTgoYkENepIN/pEuaToPCQMMC9Hthm67ufSuXfhKWP/dWvjiMbfog9zzyMIP6xbFuxyaGLnJQtDGdnu9krJjJ29Xje+27bvigvfGaN9imynobMfWfPjIhSUuUel6r4XIxKpZbqQBevwJ1jexoNtt28sxpe+rQQRsZHbXbbnqD7dq81Vpz1WQFVwUnZl58Choy0FUbVhQv+Rf1nU9U3/CE+nPwDOOWH0v7KgAfe/utAMq0Ei4k7lrFObyyBGkeeaX4u1aXlKbgw+tAVqjs8AmgDntlyTiNeckkk2Q9MglXFKdIhrGdmg+89httazUavlrXL+UNjnnwyUftmSeftlEZCFfuuMJGymUrVspWGh/1D9UWXV4nCB4F3C+sVBz4afvWgVHh36kQgd46XNKR8G32atboVqWkMzeQ80zY25itFKzerdvB+iH7m/u/ZH9z7532wtxp645JFrLlge1HSoAlG/YAuwCB0eXIAmGNwhS5Rb5RYXEP4ncaPnDoj3Rw3j0H4akC9pKh+KMD8tn8fIEZuY7VG3U9L4keZkmUh5ynn0T1dPBfGHAciYGDH/miCKAYEJYGJJwLQjkf4EUHWzTCj+c0th4M/FBueY5gWxygC749hNwWy4xxkwzC0IgCldSPC0tdiefKga7JgLq4rYAkKHOPWVtVRNRPYCEP0if55Z7Li2+NhAIeQXjE84UYerAYPwkLCEOZQdRpEjdZreIHob2cerbwYq0cCgAPufdnChPP3EW8QXm5j2c+szxI0+N6QZSWyuGKRUrYOd1KbCF9/XEfyoiH8f9lJLuCmSgtuLSyBOhnJOdpOoImlV+8lFHH7EphrjU71qh3bao4Yft37LG9W3bZ/777A7Zz8x6brGxgD44nmimxP7jl+RT9ZeHlQfqXzKjwAhMiqVPVkPfFpM8VZMyLD2UFcKTsEzNP25/d/Rm765F77PnSCeuqPthX7e8+Sb5wRYmiP3OaC/2E/hP9HXDxb1woO69/shcN/HmbqP06MsrcgKOdk2hJWyqs9wnxs8eR4zHhvJ2UV0aC15X1Ac+SN46w6b6ctGvikn6WtD39A77DP8LSl/jNpAbPkAf4RTjkBsGJTx74EQ+5w6pBsjKquhkoUPRhwmMQJ3kP+qkSIBz+pEFa+CX0Us6kb4cD0OBHXeo376IgDxJZksguXKQF+E1crviFPyAcLhC/03HDufxXOrENMvIE+HOf5JXkt4iEh4lDuag7wkU+kQ5OXj7+8LEyUeLPXK4IUb9pkE3QktC22M4JTVwT+sKfvAH5FQeTSvSzeJ7QkcgkUcYjxU/kNrQlNKgsrA6xGYDtOeKXNkYIMdSXK4287e5usTdff7u968a321Xrr7TRXlnjK/1IYw5a9nlwuRgVbT5A4SsVi0YF9ZnUb7JSx/tTL87N2WOPPWYb1q+zN91ym22YmLTGzLzlFQ7eAcjxOMI1QL4cMQuP8W5FrV6zWaVV1bUpenJt6SUK86oAnd6Cy8PlzUq4kLhrFEv5Kw34UYUe/HqF+DtWl4xpkg4DeZTIbPp5SbotuzJGyiNWKpRspCRjgBOd0OnketJHWL1o9ttWUJVIYljJxyLxmfiGib66ZMcjjz9qB596xj8Au2vrNhvTtVguWVkGOu8nA/gzEPcYFf8Vo+Lqf/ByjQoVpNf0r2Lms5yZlLWWBF1WhJ5pn7EHn3nA/uuX/0DMf9ZqvYZZRdTlJDzbYmhdC1Ioel0JTaXF4E9BfNaAKxUiYSiPhbxACBcQfoH072SgifDRcRMhTl+lEZjtoOOyPSvHUrHuaYxMr+jZEtbzGuSZ3v+XDGaJQgHtUBRWYAxMGA6Ew8UgRqPHIBODG7+JG78JA2JgRIHy1QnmX6BFz1xZkiMus1890a0cXvICqj+XH7TG1gp+JzNmUkjVdupVEuBJmDSiPoNex8CPZ0k+UuaUb+xRjNUJT0sORd79/f8E6RUMr0P9BtAeZYfOyANAQxhogDRiGwjAP/L0OBFXv6HA60Bh4pnnOXgefsQnnXSegN84nvOEGS7uSROaBoGSdPvqR7pC10K6Sod6cIPI6ysptz/Dn3u5EcVVEKtmu+7a6oQoxmU55prfMvUGe+fN77Q382XK/oQVunnLV9T2heQFaLV0QssygJRLYlRQ2ICED3WCUeE/aRmVgdeXxDF2/8mH7H989WP2xcN323RpXnJCMkIPSzKm812Fhk4CIwwxCGS8kwogXfoMihl812dt142GVB0Pwnm74Kff9INoK357m3vQxTh66GFcRulalqD2vqTn/mI4eSqoyxn9dk4d9It0/4yv7HKMZvA2cH6U43d6WxF+nq8c8bhG/4wwlIL0+M3qCXKE+4gDqBe/JztdiIfj98LM+AARL+28XuWAyzjFDbqcBtIW0nI2+ZekC42RRxjr/CZe0JumwWkbgDA8I/+os6ivyBfEfaQTYaOskSY0k9YC7fqL8QaQDmlHePx9q40A/wY9aVrwI834XWA7jcIu+A1WWGMiA3i6KQcwEDoaPwlPGnypnSsgTMfHTJVFwXESF7qRXFc9d3KSSYo7VRu1b9p+i33XLd9mr9t5oxWtpPTyMmZUnsXqWhaX1Kj48u/aJ+a+tKpRoZryOm3Wm1aXUfDg88/ZSL5oN151te3evM23USMFQaPLTgEZZUzi0easQFLPct4uatNqvW7HTp+0Yy+etLlm3Ro9JhUbVsspPDO4SbO8IiRtuXLEVZVoxeUPLNdU58Yl3HkadA0A3lu5FAm/vTos8tVyWK0d1iLgDt6tdF1UdYa+iAxzHlP/31mcsE0jE7Z1aoOtGxv3d42yRY2l6IHS17nvauzJDHYZJVAdIsdYtdD1wYcesieefMJ2bttuOzdutrJ0/smJcess2VmZbrOy+PO32f70SoyKTrcpRapjxZwCyqxhZvFI56R95oHP2R1f/qI9mTtkXUlADqWAYSQmLC+GZr5G4tYaqg5XApRDNHQMdAVes9CVAcAVeuWdDARJ3vgzKLjHwC+uMTCk6SW8MvWKb/msvkCWCtNH4eG306g7hYn0YqkM+oHvqfcgbDVIFHXgW5XyGBXJFiZo9uV3xXfFQ+WOmXOuxEuYKhlc2bZAwj5wK04y2Dl5/ptZ8GQrzmIdgERZ1jNPezBQKm/iE88HQ/2hfEAb4WIwTIyCxTTTSFInf2InwI+8klle/+XpkYc/H/h7vZMPHVS3SVAJdK+HJD7WMnR4uwi0l29xUjj+WKkgLxIg9ajLJD09ZxuIJwygY7G9SescZcFTIFTyO1Fm9Ft5p9shVmUIDm3Ak4h0lL6nSZkVJtL1vFSmrp7pojBJ3j6wqU9Ef6yLX0gLBRkjinojTxTUYrckZaFoLRkUrSzb0npWUDi+iSDTQf0jb7tHd9o7rnyLffD699q+dbusL8W7rUGQrTi8ZLgSIPlSGhVe7yo0dcKf1x2rD92sNXIte/T0k/aRL/2JffGpO626rmPNcRlS8xwnq/pTF2C7In3J93KK51gNrEg+UH/0JZTxcLQJH9CjZ5Nf0ieigKJDfsUFA532VB9QP/Cw/EFb8t8gSiKs6SsUh5exASdbJfHUn/U7Q3+GVqXh/UhIK6TeJwcTGc4n/EWeeq7bhBfwI7zaM/oV4ZAtwOtQfs4PShOioNfvRfLCZInic+W385n3yaRYCR+R8yA9wnk+IVNJzylzmuBbBVGe9OMBDyT/SCHJf9D/gu+IB5+RBumDiBf3lDMNfz5AyEH4E3nKlXxQFBO5kchdEPHS6S8gyisEbYA0SI+0F40EXt5GPi/WPVeAH/QSxleaqSvqUC7qnLK63FCepEcdpI2KCLccvH9LsSUO29+YYWSmkfKCM/26nzRW0mCa5f06Vu6gRc/m83Wry5XnczYxX7Hbdt1qH7jlg3aTDIt1uQnLlb0SJGeg0clzGSTi9V+CS2FUMIlXrdbsN77ye/aJ2TvtO173Zj/9CaNCPUpGFvSJZtGKIQV/8x7Foeeft0Mnj9vbbn+z7d601aypepP8IU2iZEoF1QtjhOSBylGg36ot/QAYtV1VRsTBQ8/ZidOnLF8q2ubtW23H7t02tm7SJvt5q7zaN7Udq8Qd9D3vK6p7fkW/wejhZD/aBC6Mfup9jBsZjUlPJBlaRc9VuITL+cX4qLiDeGmsVhqCLyrZSQ7UN/ny0H1WSCBy8rIobFzDzxNfBc7+CkIoDy+HHKLEwXeRTPKYCPxO8looq67cuQz038nlnDAC9ZOEXfRbiiiv84eQaEbn0rMiFCd5PshXP6DB9Vd8V4t7IUA25RJZBqgH5OXs7KzNz83ZfU88LiO66hP129Zvsh2bNsuwqPhpTjnxCq2MLEE+dKl/pQXdjHGM65Prp+zM7Ix9+e677OSxE3bj/gNuoCDdc5OjPiYkGFTaoKCsVPy3v/m4/ZsDP2Xv2/smNyqyYymjYjn0TEaFEsq3+aCFWbU/bf/Xkx+137vrz73xcnpORtEZgFe2/9OfKptOxG8qgu6E4GhKaci0YDSU78UBBYGNoPffFF5xoiNBJs4FuQbcdJ5peBhJTAZIV3oF0gvnsxuKu6SaHPgvdlylQ57KL/LmGfnTuNz7wKgr6YYfjnQIRxzAbx+AdT0nP7n4vXif9gH6nfxLQJpK5xwM8gFJ/SdtgiOsB18MkmAhicW64CYZaJN6pjO5IfASmhKExQyoA9oWRYxQtGWifEUc6BrcDuA/yWtAv9PsdyqH0lkJXq5VQGorhYg68fvEw+8doiMY97xQNBQRyukKjOpqLtOybKcnpTZr4yOVRFljVqwkhla9stqQ0UCBwhRCjNMa2L6QR3GY69qm7Gb73hu/1b5t3zttR2WHDIoJy5SzfMIhyXQA+lbUA9V3sYyKpGVealRswagQnDeYh6U+9Of/q2gM9rThfdWn7ENf+x9213NftV6mnRyXyxYnJIsnngxUbNNL+CXpT3XetVB/ajTYbtj1b8yMjo7a5MSElUbHXDYEbYtURkEXnyRYWgGrPV9Ma7lqS56ult9iLO6Wf5L4L/0NlksxwdKU0jFWSi2N9HOwGP/cPJemFVgMH//T8udiuXgrQXEXslqOhjTOl26ET4db9HupL/8nvufmCxafJVjudwD/+L18fwkwS1ifr9r09LRV5+etXmcrbkZ9esSKMjKkOVuxUnK5gBzFLk4MWsYVKdFtxkP9FmO1q317y94320/d/r/Z6wp7NJCPyrCQASLNHJmMxGb8jPcZIeySrFSoHNVazf7z3X9gH5/+W/v2G263XgflJlmpaCICRVteZStL7GIMHJNx9bcP3mvv2Xej7dt/ldcHYwoylokz4rEF24WHCsHGbGRrq6uxR96ztao9dORZO3vqtF25a7ddf801vl+c4/Y5eY60vOAXARgOyGTGkIKMGbaYcM+qVE7jQlk09KQHdNQuGFTwT07jBsNktleXnMOPLSvsDJF87DWskG2rvrLWypStIIOY1R+KzriLboIcpK1XhPLhWGL6ZrIKT79g0ov4GrNF70qx8YdG8qIdME7ok7QBgwrlpe6XA/nlZSgpuOuQOSmglANZnvRLGiSpr0TXYCxNJnQwDNEdmIh1Q0Gg3ZLJQsVhSzd9R2FkanpmnPTJ6V9UTh8LdQV0UWS9zlQe9TlfeVQfgueYsU9OU1se5IuxLyvWt9L5RJP0I69Xslwl39cCSU0k7cI9Ogf1VxJVTx0/bF996lGrV+t27dYr7Ip1W3z7Umm0YpkCoRVLl77oHfxyMFlJPWfKBZup1e0v/uIvbP34lO3ZtsMmRsetOFpWvbM6S5wkDYQG7cAE3H//m0/az+/7SXvH/je5cVKpKD89XKUmlIz3ipzN96v2Zw99wv74ax+3Y70ZKUOwc2MQLoErgkoulER+Ex340W/MTut3QwK1X5YlxewcnXoQ3hlF9zALAhffUFrdfxAulKkVoWBR4f5T6WHcsI0oq475SsBQsUCf0nOFW52etDFcyAcjhrT5Si/+uCiHp+Cd9Tw0XyCCxqV1FNeVsPS5000ZRTvPov5XgjO9XNSxlxkvGPc8ea9G80rCCpwv3VWxSlQvu+e7NO9zI5E9/WJw4/C48zVdmb3MWrlcgns0uOR99SvpCghj8mAzxIAxkISk05GBnitarpW3q0q77B27brNvufZdtmvdbn8JqziKAStDLcUPUQ9U36UwKigff1QC2yRLbF/qi4clfBFkx+vH7b/f9af2qcc/Z2d6ZyWcRIgPppQBowLDOyow4Rnqib6HUVGdnbOxkXHbIQF39b6rbMfWbVaRsTbmL6qSzhBDXP6gh7fV5RsyCObUpw8fPWzPPPOsHX7+qDWaDRufnJCS1/UXJOE4JmhQUJwfFCcno4I9eD22/WjI7Haytr4/Ze/Z/Vb7zte923avu9JGKyMaT6XkFKRAK0NWVSUtEgbW5VIbFf9rYFT0ZVT0rCaZJDkhZYijK/1M/VbXZupVu/vpR82kyHzgptv9fUg/XEVhmUhE2aQ8PdUBfqxeMFuKQtiWTG3JPfrE4/bC6ZN2tYyJfTIqCqowwvlboYqD3L1YcoNDHVB8mTTiNB7opR5470dC3+U+4wtKrDckceSQ452sdCnfBio5j/New2o9RoX6gp/wlYzLwCeyFM/HAfdZAcqAd9UI5ZNcCky7o8cwLvgs9AoVsji5mGxTAz5ZqDGo4waKj4LLQ3H76ESEUXzam90YDK/Jbo4kf+D9XT98ElhX1yWIL0dekZ//Vj/I+9b6rtdvUcabvJP8FM/rI6naZYGOQpG9TEEP9+ho+utzvNoK8NKqLulB0O404g+N7vEyJyRfY/AOcaecs9MaM792z702f/yU3bT/Otu2aTPkWmW8kgRMCu631JM3ntebeJVH0lmefvoZe+SBh2zXtu22bfNWGx0fdcPLJ4gJj9Mt8XPq17//hU/Yv8WouOplGhX0I2YcedHyk4f+xv7LX3/IzjROeKeoS0HI+cwBuSx2QL/nqlRZjmQlAsu0Ole1mqyodevW2TYpB9tENC+2sf8/FFM6IPAOTN5pP/4g1VvRvVbEgiI8KBnxkuY/PxaUWUjij4ZII0gYeEOfp+/RYF2PuACeRZhXC09zNejxQvqRzRL6VkLUb7p6kvLIQ48Wnq+AQTCHh43kVskTnENXBB3Efdk0XwiU/EKfSGW10HeWgYfXvzBYoZG+nhisXaufnbHjp1+0I8dfsNn6vM8sjY+O+DsTfaWb0yCJQKeciuU8w8qF/jN2RPXLeX9vqdTM2w0jV9q37XuP3b7zjbZhcr2VJirJqUHLGMVU1aUxKno+CyVJ4Hs2+WAOfIvQaOaa9heH/to+9Bd/bE/XDlthLO/1wLsUfSlJ2SyrNQyySV0y6FCPrVbHj1qdr87Z+MiYve7aG+z6A9faRHlUAqVnBckSJpOo+9egFwwxxEUHPMhA7GfJq9Oyze/M/Iw9+Mgj9tiTT/h3XcZGCm5UsD2Lvu3hNA5mfPo1Zzk/7antqxEKZJ3ptl1Z2m7vv/kd9t4d77RtU5usUlD88oi/7I1s8XF1wP+Xg1Hxbde/SQo+FkHDpUZXvI9C6dsKxfvIznuffMTe+Obb7cD6bW4sMBHJKWjUIWmiePKCKWMixkIxl/dVH95ROzl9xh559FHbe+Ve23/lPn8/qlGt+WysK+lKi5VhtqNeDDAWYEBw9TaUQ7bRDuTru67Qh6TcJ3pTouzT1q18h1aWTiVKZTSy3Zz28Zl4CVXFdhnpK7SeLu2aTGiuiiS6upDy4Sdjl9Joqm6z6idswV1ppYPxjrxizInT8xj/XE+CCD1fDr7VRvI9j0GscLSz65O6T97xZNIyCeuTkYO6wiVIfrs/bT2oU2jJDgxJjgkeKVecLhR98qTfs5C1EjgmHBbi3WBWi3gnAUWbcR8a80pjJfh7dl4Goig8NMmfFQvyzev3KllfNFAe9hTlx0fs+eMn7Yn7H7JyJm/7r9hj69avt6L0CtoMvT0q3duWq+qDlTSM8kJlxN+B+uvPfd6N+L2799j68Qk/US1ZAFBeGBf6R1tQh3/whU/KqPipl29UYNiKFnvi9JP2H77yIbvjxftstN+xkV7BZmXR5WUGUbk0vlubAvdhVNDhMNrmKwAA//RJREFUq/NV/wAeb6jv3LrD9onZd+2+wjZlymr8wczrIA6W5kLHEll+XWgmOl5yTfxXBswX4b3q9O88URZABwdJ+HQnB0sSGqRPp3cyyTCeJ8kI3PhD//VqsHILJUhoHOQzyD7J7uXkvRhhMZ/F8KvXtdpNksI7mMKFQs7vdFUsj6BL10USBv8lwmQlnK/9V0NEjfSTy+L9amnzzB9z1YXwDPwhFDsS0hxc8OzzR+yxg0/ZC88ftW6zKYVYBoGYzYqc1qK4YkwUcq8nl/i8BzBitVzLqpmmhpaMbWxP2BtK19gHr/pme93uG2yc7T9jo378aEJHQid8Q3+/NNufem4EZTIyEjrMjJKRypPv2zO1g/af7vgv9rWnHrZ6AcVAsqLFccwaADTQlCpSniRgfPJMBDJbxDtBzabqoFp1YfeGm95g1+2/yqYqE4qrem623ahoFbPWYabLKRtiiMsb8FCBrRNyGBYZyQFmBpl4ePjxx+ye++61ovp0oVzUoJwYFj2UG/65kpPxY5bZHd3pta1bylqr3rHRVt72Svn+8et+xK7but82ltdZaXTCeuyjVvquCjIWS958vY0KiEdmVKvz9pt3LRoVsVKBYtiRzJD2kBxzqRgPPPaIH6v7tne83XLVlssFZsZBJ2bGkRXIT0VAmUJn4MVutj898vSTVmvU7a233O6GCIpnpiOlSWm4bqEyo9xz8MLFAGMh9PrOBd0XJed8fJBu1NHY2JGMK8mCykh3yqBkI5glO1lVkorsbezbayQTk8kWZtAZK5B1fDld+pLKjq5FHguTWysYBQnU5wZjBCsGErQybmSesn1Hv4uij21MywHy+I/HGHNuGAzSC0Njpbw9nDoXZaLtut4OKp3ogHbec6X/eZsuxIn/dFGmKMGs+sR7S5SXtNhGhV+v1fGVKD8+WBGzRT7ArHFIZVoJvPOLEdXFyCMNCkdB5YeRUiq9dNIu4Bqu8sZI5eAADDQmxTlGh1UyqdMLZfl6Iq9yMDFBmUpj4/b0k0/ZwSefsX3bdtrenbssP5LscqDNwihFPgDaj2OZ8UMm8KmIQ0eO2kOPPGx79+617ZPrrSzdhQnNOOp+0ajI+0rF/2v/T9s3v+yVCj2Z61XtD+78I/s/7/8Tq29QJc43/EWnerclHQkBOLBi1eEShqcjJEeGtqQEVOfmfQbz2gPX2utvfJ1NSTnyxmsnDZ90qqSEkOLLerqno4CFZ9HbhMRoWBnE8NBKL+KdL84iBvno4gwbvwXoc3rohINq4/mCn3skeSZ+iRdJJGm9OsTS40qIsiWzH4twhjkvBmF0WSxr1LqwJM00fAZGtMWsheePH5qi8HLqfCWaVytzirpXDNoh4DkN2suhSxhGy4KoC0GTNuanp6h027rhCMiMBNPxM6fs3gfus8cefcT67a5NrpvwfbYcO+tWv7JRzanu0KolGDola2ZbNi+jgpnGcrtoW2rj9u7dt9m7r3qbbR/baVNiWt4rgEecT7yukwHjkhgV/Y6MCpUiW+Tj2b5Hlf8auaZ94qm/sv/PX/6qtZl5HRgUOSkRvk1BA2OF0yl035WfywANoPB8nW85KK9dEohvftObbKw0at16yz/wwwpFTiNVI6dB9QLKNMQQX2+wXc9HSsmXZKtOxyqT43Zmetr+9it32tEXjiAMk3csZBS4UHEnGSN/PnZXYqpbRnwz17em+B5DZVSp/vDe77fbr3i9XTm50yZGN1pmfFQ8Z1ZChqIpaIz+uhsVEjwogNVa1X7jq79/zkoF71RIgFmn3bdKoWjzCjPXbNidd39FtF1v1/IuRYPv8ySTDbxHAFAkfb89ck/X4mDGutVVPu2mfeVrd9ueq/bZ/s07VD7pI/rzl6NT4yByY+WR5cIQBqBvj9ZtmVUL6UEYNLlMWeUQRQX9lnzsZyTDRFemx+quDMpuXkorslTjgeS/z7q7kJPsVN9hZZe+QNroIT5OysV3OVYGI5ULZqXEig9jhhRJ0YbsRV6vND74WKk8ODiD8YbSoe+h6yWTwedU7UsA+WxT44vnfLixlC/67hUo6cq46mBcKQ/CcKVc7vSHwYift7fyYpxjGzHb6NEuCqzaq/+bxtYyfahV17hbTFaxFGcl+MEgyqNB/Q7GURFiWbVTUWNMU2PLSkARz+eKfkpbt97weudkJT6Y2pSRVGTb7yDs1xMF1Q9G30y1auWpST+g4OH7H7Sto1N25fadNjI54u1Gm1OX1K/rHrSE6pg+hWGiWvB3RdgG9fFPfdK2btlqe9dvtsrIiH9pOyfdhVguNLjo9+//zSdfYlTkfl5ISFsGqqG7j91nn3j0L+xo/XnPfLQ45h0jL6OiLyvUG0Wg0QFEwkS8Zd6ocxqO2b79++2Ga6+3daMTUrA63sl42QWFpKXitdXALF82EZgSttzjz9If17iXbah7XdWAzGis5Djj3tN1l8Q7X5xFtxh+MY3IHz8NCINrhA2/JI7uVQ7umY3iOUtT8Xwxn5fv0nQs5xbzXrxSB/5sQMvSOEtdUp6Un9qE2eCX+Kcc+dCG3n6EIx+c553U4XLxcEm8JI24JjRTf4vtvbxbTOeVuqac083voDfSVTka9MEV3LnxU22qdqau+DBkrVbzmZ/x0TEbGxuzWqNmp6bPOn/wwhOy2A8a0I2iiMfE2royM18ULxXFU/6xO4XtiRda3apNZcZtXWadL1P6bAOCWPFxLviFORnvDz74oO3YscP27t3jfoFBkAsC9D/55JO+inDdddfZmJQfeTLSqyagA2GtckgoH66dtD+559P22NmnLF/iU+HM1GpIk1RmtoMPY+Z8dF9c5cEwRQlhIqJcKNlN11zvddjRb5QD7NaWZIdvIVFb9DvKG81o6IZuDTgmX+qdlgZtKXjqw7ywymwxivLoyKgdOnrY/eBnZmTht0TBUnQpoDgUIj+qXfzQlWLjihWKQi1vk5VJm8zJxMhWLMu7GeKzgvL0BCQnjj7/vL/HAe9u3sTX8BO58BqIhhVBGVD6v/r8A/ZY45Ad2LRDnmgkGAJSoVHmxNiMFydmztiL02fsRhkVvGMRijP1hlzwSRTVC3D9AmVTBUCx43sUs42qHTx6xPZffZUfBsGMa1thMDiYScYea3QH+Spd4r3WjvGBa6xOhExj5WnHuh02lZuy+eqsH8HflS3RxODoZK2SL9vV666Ufp+xarNmDY0sLcnRDqeFqf6Sd/BUTyoLW0N5L5SJKRRAeghlZRvPUnpwHGOsp66csxLsp2i1erZhfL10uJzVOrUkzHJxqUPlT//x/JS3rxYoHf8I53nqkcM3elL6VS02NT7pW9XmZ+ZtsjwmxTXvpyUm6cAfSTnaKjNxmZzmQB86KHlWa3XvyvQp9CrK68aD0t+6eavN1auu63B0cJ+yDmhY6ohPXTb6HQ+LgcOKR6Wfte3rN9nJ+vSKdemKuMpUFs9OVkYVr+srY4xJPOtRlmXiXWzn3zFSHZO/Opu1RM+Zs2esI/2b77ug/GOcu66uulNQ5yuu8FC73XIdhG8zUXZOTHvh9Is2J2N/88iE5ExyBLbLphAa7jJ2/3NP2jvX32J7N+y0suQO2/9WNSpa/Zp9+tG/tD9/4vNWqGRsvFtShxKBJXUyWYY9lrMW3thXY4qJyJSCttQZORd6amLKbr7+Rt8X3qzKmkQ7kDBhJgELGKajt7gQcUZU88gh9VywDhz3OPeXQuFLjCs4/ziIx1NYKi/i+zOuyocOrysdHz9/aYfOKEaP+O5PlgqDoKBchIvlR6dP/uHnwkTxSSfod4fwiPSI5+G5T/LmtzOC3yd0JWkOfns6XMMpfKSt33QqT8P9SZO05FDCVM8edqGcCe1RFq9LnjvdcR/pQ4uuA+dlHIQnLU/f0xvkIed1rjyJ6+G9PMQfpO/pJMLW8/ewA1oUhmVS2mChvslrkC59hmsSLxF65+aJf1I/Kzlmwz3sgJ4krp7RdoMwST2+1Hl8j5fQ4WEH7ZXs68z40mivKTEuZXh0bMQHs+dPn5Sy3JTBAHOzpK+BVVf6vBJygZQvSAlQ4GKf5WIGKJVXf7P1M7a5v86uKO6yYqWY7G+UkPeXp3QNXBqjgtnErGhNDKSc8mHP96PTz9kff/Hj1h9F2EqQSZEYyRat25QZxgyVjAqJnsQIUZ258qR7ZeH1yKkV1++7xoWc84CeMQBTl36iCu2glFEWLoZDOeBKHk3dNfheD7+Vvx/DN3jmhrRcrYd5qT7tjnCJopSESa6RdkvKYUeFTdJPruGSfGn18E+uSRq6V5r8rvfJVf1D6SRx0i7STuJh9BIPutPPcRjR4b80naDZjXwNvk6DwjelmHmYZeIuxkmulCUJN8gTAzzooI6UblODO3ODlGcx3mIZosw4aIm6oVweR89bSqO9kE6Sf9CSxEuu+DXVZ2kDr79IK/U84rzWjjxQeuhDvt+cPqw+Tefmg1UHDx/0sjJY+9YO3fukgWQFJetnezbi2wz1W8EsJw6SrOlrLG3O9mzH+EbbWFxvI+Vxy8tIybGdCsYBSudSGxWPNw7LqNgpeUmmauHBBEpXOgDzC4dOHLNeIWvX7LvK+lKG4CdAHZAOeoV/0FaEowjhKAT1g+FwdnbGnj95wnbu3u1pMmlDHdLGFJTtUS5vdU96Lu9fY+cfFNPVtwrRtsgs5NlI2W664vV2RfkKO3z6iM10560jed9gBl/WRUWK2wf2fbMr/idnT9nZ3pyeqzciX32MGqStcjJdPjY1buXRijXrMj+oP6/rpE/7mMQ4qbJyT99pZ9T7GLcUXV1fRlvOdm3dYaO5sp2qnXX+dt2FcZF4uud9CI+jNJiBLo9UrDZf9XGbcVeh5AhLnKSefYz0uChNqgfJfSbGSlJKt23e5h82PXPilO3YssWyI8kKVUuGCunRlozvrnspbcZmyjY2NWGjKm+9JuNHfYlvb3XV5m6cy6DgCOarZEieOnPG5jXGIovZ/uSGo18HdTGgy/PQsOmTh8qLfmL1tq3Lj9j1e/fZky8eTcrtcZM4kQZjUavGduYRu2LbDo3pDZs+e9YyeY2Beu5HRg/ifT1dn37Wavv2sjn1CQwm3mWqz8zZpol1Vignx3SzdQ4+8jZWLVPn8AOToL4ypL6li1XVJvDiwcOH7AoZWhgKGBYRXxFhTa+7Bw4tZ1T8nIwK1auq0RP347oQNfr3QPVx+5PH/kwMe9YKKAXqNFg9MGhPAsGPwkOJohEUjxlFKp+VjHqtoc7St/17r7TdO64Qg6kzyiLypV8VukcadE5VStKZ6MDy517Ov7swuE+75HsMPFvZRRrJ73PjlnLqlCrHdI0v/aLAVSUE+lZTh21lcj5wlVslq1IBipNpV+10riE6c/7dgIYkej5bkj6lskrAF3Ilm5eVnC8W1ckLVlP551QWmB/FibzmVbfqj74NrKYG8xqWBlavziq+OqOMgkZ3VHmoMXsNdQ4JQSmmIsXyEiw5deoOR2x2q15flilbsynllHZrz/tAk1HHYQm4r3ou+Kgj5aMo+ntsK5FQylatpHyq6lztnjrJvAZYBteyhLL8Z4s9q6pdWHeal+KH7M/zWXcpVF0YuZHMGrTKOeXTSpYei20JSNGfYw88S709laOugWBcwhBFTEqx4qOYOSNrMOFLsRloVBp86TGrOiGeK4vKvNWqqX661mAVrCk/lVf6t1VFY0XFmlH7nS0pfqtrE21o70kIk5YYQx16XvWUVf0zy7O0X7hT/i486Q/eL+LZYj9Z0an/RNxF/8W0213RobI2s0nYjJidfnG2MW+njp/yLUC+r1QGAczsy+WqFwyNUqniggnliIGylM8pLMcuttQGGdtY2WCbCuP+sbjsmOIXeGk5L55VAqqfi2FU0E9Fktc/guiJJ560+fn5RaNCvaWhxEvq6/Qbtj/VszX7X4c+Z19+5k4JMw5hQAmg/7e9P6DgFLLiDASh2jNbkqEkPiypLNRrTe0zunHK9m3d5TO51LHP2FHHekY6zKzRdq+9k4wSD5r6Xlv9t668tud321t2vFm8nXE52NAAXci0rKZrqVm2dcUt9v6Nr7cTKtt844Qvkc/X5r3SkHU0D9/eIP2ufkyczUro91U38m+c9f7SUtn5cnpfTNLRQN8QDd1ezZiz7EvhxOBvZuasXepLLuTttvGrrNrVgFaUvKgztPct12pYVjzcbMxK2eyKz+Urlh2bZmBU/xgVj6tt5us1y8ho820ForOhOJLK6AALkwT8tURDTTQXehO2a+MOm7C8VU+dtqv3H1DYjM2crdp8pSU6JTM4BFB+ddolJ95U/m0NuG1Zj6Vm3WYkATsapDpzTR+4VDPWkXG6af0Ou3J0i52aP6EQNctLALTzHStKzkktlOLQtEZFypf4qseWWdXFadqno7FnXu3TnvOJ733j22z9+CY70Zy1puR1T3nUspJ1yB3VfZkJAMnGeqZhe7ddYzvrE3a8MycZOm+zZckXdcRiS2MAfUD899J+8Vo41a0qGSXNxy/GwEE/RqY/X5u106detPF8SWOCjAoxFGNtAf4R2+TUR+TjcpSZW58bJR21VwP5q3H4WimtZSlHvL9UUtyO5EwB5pc7chSj4pkFowL4I7977YHsoC+1JOe/evR+e7x52PZv3qnys7KpMU0DTFeygBdnEQQPvXDQtmzcZFsq4/4iOwkk8ofevXgFqjGVV/JT6Xt9ys1KiWLyZtOOrS7/F+VzUvfJeKDxxO/T7fLauR5jtHQItnX1NWY2syh4XVuXm7IrRnfaztEpO1ObsaNnnhffS8PQWHqi1rYf3f5+W6+xLNOds78585Blihr/z0h/Ul30GvRhKdpKly+oT8vgeP3I1bajvcUOzh+XLgb/itEx0k4yDkpUjeRdJ+lKJSkzmy4aGCeL9Y5VGn2bF61Xb7rCsuLZF5ovWFUGmUSMNQslm5WCLYHlHx78/7P3n0GWXmeaIPZc7zJveu+rsrwvoIACAZAEQDbZvofs8audNQoppNGGYhWr2J/bEauZUYR+SAop1kixMaPYnu6eZrvpmSabZBMkCEe4AspXZbn0/ub13ul53u9+WbcKWQUOyQLQGzxZp+5njj+ved7jPptJoNzbHzuA6UA/LmXmTYZrcFlLVIvEUJ5AjHxImZ5iXaM0JNgPPmKlMvs5S7r0FyI4HJ1B30AP7ixfBbkOySzxV34bi/4cIQRlBOVHlvJMeKte9zENP+VrkXTtxVHK3/P+WVzZWkLGX4S/HEKQ8aPEBj7ilIVICfWtJhYrW8gFM4imo8iHiNXKWebNdkGEfUC8Qlmq77/kCoQtlJl+xi+RP+r5AmKBIrL+Ku7sFJCpbKNI3Rpk/So1xs9VEGKZ8jRwSJUo+0VTFRo6PZho9mNtO4N0gDq/mjId+TBNfBpeLFQWhiXW8kifEFft5LOopPIYi5PXI9TDxB3iK8cUFP84BqGnpokA4igv+Yj1kw0gXVvj/fzyIgZCHbb8ScaCzRSS70jplJPUOdTblxdu4aW+c5huMyq0wMqAA0UXk2zdtNxiYh3z24v2WKMnHgId5m8WqYjYHY2WaNKIgqwhhZOlrvsAiTQSiRpjaypLDSCgYIxNgbjbMLzWkZSa3nO8rh/jGf+n9g/EqyNNoi9QIU32jhNkE8iQ2bIEfXU2oll9rH+VxNfXjGh4FDmCB4EebSDVkpc6JXy2mqYKpOLzl+y6TtBUofKslNOMmweNOmIKKvZMAqV8ioCrgmKRCqwkJegssUmVCBlo4RbZ0TI6vDQSSA9sJyphCoQcCbrINFI0MlIkloKAGY0NjWCXxBwsT4HCpsTyJKmgdhhPoLzG9Iu8L/JdrlQyEFFkO2gjkYzBUpmegmOgp49ANkyGzKGr4ke0QkbMV+GhVGpUmRe9psW07KfANBsxGpUkqmxaipvGhgAv6yAB4me7lWnBS4kEGEZKsKLRJpZTm/llXHmUJgWknpFSyJwkzqAfW7kMy6dpywYSZASBjwLr7mX4DtJPmcxd0MgTwyYzGbZkwz6QVCDgM8Zh+fppjUephYvJLNMmgzxMA21etLfX9QN08ijfHn4PLzous+wlGQJkbAklP/lA+yC0WZBFJ/Own1ssJqtfjCpmF32JPmVE2cgI21IMriVTOQrcjXzCTkTSWfdFAkiVRyDcTeszcayLZmckOQyciITZBis766RzAR6NrLHS9DIIBLBVXA1caJRVhrVZLGoHJUcakEHl0QwFw8vYVT01OuXIjLbfJ+QFQosCxDIQCUQj3jAO9O7HVPeobbysFSsEBjQaSMtZAt1DI/twYGQGUW+E8UidrKtmbzVCWVWf0hgXLVPMIF0p4+iRE+js7cMO+TKv/CgsBGZLlD8J8r2m+SviE408lckrmTKVI+WOwAENRy8V+HTPOIKeANLZtEMnBAFZprHQLKFAQOKhIvSUmCaB5cixIxiYnEaKwCHC9EZ9HaglqbBJW2mNg7CPxKtFlkfLRWw2kf2g5zWWoycYR3dnHHlpY/aZDt0QrarfBESK5M8861ikLpBtkWa5d8oE9qT76aEpTI1M2MxARkcmB2kwUYdkmXZdoFeoVoYUy6LNo40a5QvLnssRUJXLlIHkpwyVfr6JWDOI7VTG5FKKbZUmcCp1hVhHlkM8JZDKsmjELk95VaGRQGuEZWxgu0oZSuFa5HU+W8RwV599DVaDX5p5EZ0prumkNlr4xfr76Ts0TZlh3pErHtKBdI/4QkaFnYpIXrB7AUoauuIT4xfykX3fgPea9azTgEpTtxQLlA2kzSrra/VxuI3+s3eqm7DFrnFAGhM4seekHbWHbRglowj4iAYdA4yh9EuvsLo2zED5oGfue2fUlrqbNCO5KJyx6zXCzecPPHsCvkaZYRinlZ90gAbOtHehRF28QyzQGelALBg1GVMgZugJd9rekHfyq1jv9GA7RPpOpjEdGcT54SP4nQPP4iuzpxGP9qCYLiLaEcOh8Vmcnj6K8YlRgnpCOPJ/b2cfvvLMC/j757+GL/cdwnSzi/qijAzbJlQIYl90FM+feRGnn30eM2Oz6K3E0KwEsdigLCC2ONQ5iK/0HsI/Pffr+OaZLxPDRLBeymOwowuH+2dwbuwoDk3vtwGk5k4R+wYn8JvnvoivHz+PczPHMNoxQBosoB7y2ADlOhGSBpG1B6GHZU+RLjfSW7bcqiMWR1eT2JAGzoi3E/uCPThGWfHK6fN48fBTONw1TgPKgxCx42j/KA4PH8DY2Dg6Ojsw2jOEI1MHcGL2KMb6hyz9gVAPvCUKWMqhp6b4vNSJp/efwq888zJODRxCuBHGJmVWjvLl4OA+/NbZL+N3n3kFL42fwHCwC8ulDLY9FbbREGmR8pg4qJqtY2ZkFi898xJeOfdlHB87hAAxWp5tksgksbq1ga5o3OqiZVQafN2LJj4dL1pr2D5n8YVmTJwBUPGb+Ih8Y7wntmvpYtPJekd+Ir/Jy2DUcxMxlDvC83XiNfGY8Z7SsD/pcePi1v8POmEwOs0ySPwQ+DAxohkK2zpWNlaQSmdNmBkA4jsxjK3LaykfPZcBYRtBWl6F0YhsKOys+ZRBUSaBqfJqBAmQihriU/bKu06QMNg1gpdmnsOJgQPw05wvsB5ab1klU1Ro3U6OTeIbx1/AgcFxbAlc5Iqo08CQIKhUGaaeR9WfJzDOERxsIxIibKZSqwUEDAkMSkmCegJeEmqN4CpXoDKk4C8RHBbqZGIZDGy/OhkiUSBoJuw+NXMAQ9197AkqWXZGne2oWY8cFWSO3ZIl4ycJcmQUxcJREnSHzXrsUDAVwl7kqYQlvAo0GhQuVafVSj7TMjRZ6jIy8lS4VYKiCMiIA4M2TagRicPjMzSyyKAUGCWmr7V4JfZZScBIYIj9tUmjJZXNYyTSg8FgJw2AHEEVlWEVSLJ9/OEgjZgyOju7yfAnkGGeaTJyuVQlGCqimNc53ASdTHCLcZN8v0mgE453IsO8CuybaCiKXCZPEvRhdmAcB8f2W700pZclmNaXVMtMy6fRWZa1EGS9yUA9jHeWYeNVAhUKhL36/tPwplD0y3bR1K3AiowELVnSJjObOnyEjhdfGagWn/FPjCwv3qqQBrcyW9hJJ5HJ00ikAVdlX2ra8zN1lCiOkKHCV72Ie6Qo17fWKFmc5QeSEQYkJNFaTtearbE1nnRSwPJ8Yff6X/SnNcOfplcfasZVo/glXou/NAhQJy91R8KIkc5orxsv+miYN2kYD3X12iBBkH3hJV8mdtLsTMrTBvmYoLxWqMJH5VlJ59EkqO+JdtNYpkKnceD3hJFaSSJaCyG6XUZ/NYD+WhD+XI2yokHD3YMU6TtD0ODN+hCpR1HN0HChAo1HYjRyaIzSEMmQ3oKNIAIpKoQ8eYKYn+a+0UmY9s94tQNdtTCo95BNU9pUfIiVA/CnKQ8z9CyfZhpk0GUp3zLkzyrT7PRFMN09YNP8a6ktyoEK1ja2sZVKUw5l4UtUESsF7AQWD+VfU3xZIIAqNPgsjL5iCL36qgjrRHsH1RwBfyJPRUXlTMP73voyFtZXsJ3LIZOjzElRPuV96Ar3oW/Hi45gjHqIYal3tigDgoEoBnc8iNG+0XKIFNs6y9/55WXcW1xsGXUeVNnmnWUfOqm6YlWN8NMAkdHB+q+sL6EZ9aGPQKdRo7xgnAqN9GKNxtIeNPGpePF+i1fkTROLN1r85cxMOM4NY+Faulej9gWC1lQubYNIArDlKnUW29iY6XPm2uWB5IbNKJDn3P1iMsht2dsjvLOMxblWO+waFnpGvtUouitTPk2vZViamTG5z3vJaMl1yRXN6N1JrCJAnSXe1Uh+LlPEU70TuFNYs4G/OuWDn7w4SJB99uBpxm9gbmkRqUwOZ/efxETfOHUzDUj28/rOOvLEFRlijeeGj+Ew9d+NzVX89XtvU+l78aXD59BB+m5SVhyM78eXD5zH9mYKl1dW0dnRi6n4qMkff8mPofgQjh85jSLL+uqbb2Dp3hKeO3gWJ/tmkM7sUO+nkEglsLK8hArxw6FDhzEzPoW7S/N2Ypdmy4/PHgYhjmGlCnV4h0dL26q2lDXaHcfS9iaS1A2iz+Gefkz3Mf88MNkxhBeOPYOBSBcW5u5iZ3UTp2gwjHb0U5cXkMwmkaxnaZBsE0PkMTMwaktjQ9EYMsQCjXQJJ2kkDQa6aKT48NToIXyRhkliK4ubcwsY9nXj2f1PUTcH0R8fwb6BKVylDHjjzg3WP4BnaHxIVnnSNfzu6DnKVh2IEMXJqZMY7R7D2soGrl2+gX3DB3HuxDO21EnLppbWVmXZI97RaQcPaVBEhxM9TBOfhrfBCWJKu6YX5tPKD5oCDq+Q12QQ2AoL8Z3EfeuZy4vOe4enjDepe6QP2nlL3g1vWOYRzitp1Wx/r8D8lylnsJncpK7R6KHHGKWqJQxUtLJk3FESeZ1MIVvErB9WUF4AyxPQOi4fShrxpneMCYJcV5h+6r7CeukkmU700kI+0D1NUKzd+17b6KWR/KAnRODciy4+79AyIyrXIg0Kf5NKuBqEt0gwUKHizBJU0wc9ERwcOojp+DQte03zMz0q9FzNPvFDwKG2idCarVNwFNl+VHwsQzNfdmYGcnWECSr8lP/avKqRwCIZU8jASzDhp1Co8LpKK1mnN8SDHdhPY2cwEoePVmSQRpuf4YIFklCSXKopP4+PljPBEctAE9AsUI3+U9+zDj4yyASK7MdUegeL7Oc7VOz31mhAUgk1mZ4Us4RckQRVzZScqWrqMB0berR3EoOeDitrgWBCRliVnZ+g0VAj6F/LJPDRrcvIemmoBajgGdGWNokZ1ZYk+FKQgIdpByiMahSsTT4np6K+k0O4SXqhYXR7ft4+ZFQNeBGMkuk12kuQJEEZZx8Ut3M2c5arFbB47x4iFGIDfcPs44b18979/2S9mFmKRfnr2jWmxZwavTY12mJelznlde+MTGomUEa9aMb5VZxio4QdKo9kLoUcBau+mqlNYjZj2M67n4mzWrEO/I9lKVVL2NpOwKfTnfhAby1Eqy7yAgTurGC7wLKRE4Xg83Zj7dPy6kNtvNMytCINc82CyTJfX1umMs2hJ95lo+tasldm+08NjWJjZxvrm+u24XQnnUU4EMFQ3xBOHTiBv/PSN/CFp7+A3lAXuhDC8dF9OBQbw6mhWcz0jiFa9mM/lfsL4yfwjZe+hlee+zJOjM5iINRJwFBCIVcwQ/vMyafxa1/8dbxw9kXMThxkSkEUCTR0prhGsk/sP4rfeuar+F+/8Hfx1UPPYbxrFA0C+GNj+/Dy7EkClxns7xmnQV5BZ7gLX6By/Mrp5/GfvPz38PSBpzBABZ5jXjnKQLI6+y5gSrInGsdQuBuLq0t21HGqWcEAjYzOzjgagQbOjx7DmYEDOD4+g68+8xx+leU7MXgAoZIXw9E+vHzoGZyiMp7sHsFooBvHeqfwyqFz+O3TX0Z/b599sG2IACMS6sBQdABfOPg0npo9hSOHz+KVL33FytzRCCNJpe2nXD4zdRh/5yu/jr93+kv41cmT2OeNI5RvYLCzF/0DQzb7UiTPTdKI+tLhp/Fbz38Frxw7jzP9+xDLktYob7OlLFazCYz3jCJIo6lB2V6qFSkbywR6mh3bmzaetBcYkAIXMJCeNH4whU4Zscsz96+dATrGFYCgxilU2H80Bo1+SbsylrRs7rOXD65r8T/rICdxIa87GfHCCzqikmrFkQMtmbC3ZzvIMy0BJwNCjKe0BPiK1OOfhVc/GrZhGTR6La/nmomS8beU2kS2nLcBwWYjAG+dMqF3FJfSt+GlsR9MFNGR8+BAzxR1bhAf3r2D11dv4a17N5FbSWF8cBTJ7TTWtjawSIN8aXMJmWIaHZQXN2/fw9u3ruJOMYnL6xsok7br1IkRbwCHBsZoACzg3VuXcOnuZXx4+5KzlFKjfKkywsQw1zZX8L21G3intI6rNFiiBOhaOrlYSWEpn8Aq011MJlCm7m5EQnj/5nWW7xpuLdzG4sICOoJRYiTivTrTJR3WaOzrCHA/sYg+ULfGuDUdhcx+DrLv6pShGWKDGo2OFPv/o6V7eOvOdXyweAvLNGSme4aR2UlheXsNyzv0NJiymQziLOtOMo23b1zG3cQ6ab2BDn8H8pkC9IXJ7mA3frJ+E9fXb+PdhSu4s7WEIRpx3YRFU9EedHqCuLm6jB9v3MEba3exvLWFHl8MUWI9zepUaIz3sn+OTh7EjRs38Pa19/DR2jVcWrqBNI04LcHUF91TWmFRLCIaiRjPSl9opuBhmvg0vPSW6E6znoavKRMkIyQtbE8ir3VvMoTe9vu1rhXKDA/2wa4BQUayyQJ6N5ywhoNXyGQt59w7vt3RqFDCLWfv9J+WBGWxU0gyhI/ESUIhY8hpBEWjru6oguus4K2CqQB2z8xYTEfwkdG0vEPewBbT+7S9QEKehKDNpjuJJIm/hv6uIVRtmpzCnOXsJCjophGwRcL1eYMIVLW2V8f3AUO0qoeiwxiNjqK73k0QTyL2DqDfO4y+Zh96wwPIr5eAHWAgMICJ3n0Y6ZxCvBKHpyKhSqbSkbw1LyZj/ZjtHCah04CpeBEoN6GTPbSJWdP2A8E43w/hEBXyVHQQkSINju0CQgTVg6Fu9EJfFg6ikiYQ3yoQnAxhtn8C+wbH0BuM0bggsRWlbrSci8CfxKUByTCZZ4pGydL6GjKFrK0/TBXyVEgFM0L0EbYOlqfXF7Vwk2TuGK33aiJPxotgkOXq528vy+CjoTNYi6ETUVr1LGPDj/xqAqEiDUrWNVYPoJfCsbMRRB/BzDD9oDcGT4FCloZZB+MPIIzx7iGWm4aSvxOhKoteqiAvxULAVCQdZZJZ+JhmX6wb4/E+TLCde/0x5FIZA+w5goLtXBYjk1MoyqjYo+8/DW+Gt+icPCBDSkrGlv2JJ8gjezGhMTG9eEnPXcZ2eUvLUWqeGmhK2H6RUrlMetVsoRNPs4qfmbMisgwt8C2nOgicaimDFKnqYQKK1/KuM/DE9lIddtuDP7qUwSHFbCN/n6ZnmfIEYzr3XoBNGyPZysgSsEmxDXR2U9AGUc/S4ODzI/3juLY6j3JJxwCrUsBwzxBOzhzF5soG/uyv/xKJzSROHjxuSx6uXL2MRHrLNs2urqxhh0ry6MFjqGTK+Fc//B6+c+l9VClXjx44Cn+dwLwSxm9PnMYggfWP3noTF69cQTQWw8zEfsoqAmDmu39mPyaDXXjjrXfxR69+F/OL63hh5gy6iz7cuD2Ht6kMr6Y2cGN5ERFfEM/NHkctmccP3nwD/98f/gV6It0Y7hq27tNsrWY1CzQMM6kclb8fYYKShY0llDwVvq9hnIZ7jEpaI/szPZOYGRlHppTBa2/9GHPXbuIogf9w/whuLS4QeFzB7a0VLCyvoFlu4OTEIUxQ3q7cXUBqbRt9gRhGO/sJ9suI0Wg4P30EUQKD965fxe9ff4fKPoqvjBxFMFnGV6aOo7cSZJm/jR9deAddERoigyOo0ODo7GIdeF3KltDN51879SzuLC/gL37yY1yeu4n9LM+pfQdQoaGb95ZxdekWhjoHzJjRSTgaLCuy3joAYE+6+BT8fZ6/LwMoKfiMKlj/tfGQy0euvhXnSe7IoK/IGCZf1WsV8hL58jMSD1YV+88pggYcjbnt2p4416171UNLLnbrzqiP8moZMzyUJp0rQ/RXI9+6Bten7dWP6gf7dZ+xLwSkJUlStSwWKUd6u3sRIk8PxYZM199JLmIzTBrspmwh/3fGOlHPlIgzunBkeAIj+laAP2i8L0CrlQyBcMiApAZ0f3DlIpZ2tkjn/fgSZc3hkX3o6x4mvfsY0INI0IPXFt/HTiiHUGcDc8k5XMneJh5KIx/wkVdWMH9tDn3kwWeOHKN8mUaouwvhvl4CUJZLs3jay0YhoSOQP/jgArL5Iqb7hnB+9jBOj+7H/r5pGrfAFsOnol4kfMQc1ZqpCKmoZC6NMi8EaKuMqyOR83wpeXtPg5rpTdS7w8gGGzQElm1WuFws28yANxKggab9AuzfQpmGwDqup1ewCZZLy9a9HqTZFhm2c75UwhurH5KXM6jGqrhWXUWqmoS/UcTN9Tni1wZ+4+g5HCP+KuWKuLxwB6upNBKku9UOH+V4CSEfy1nK4e7qHPJ9VeTZTW+w/d66/C7lYobysYKKVpAQN2lpvFxOy9/baOHT9G6++jUveSIuYfu6M3vu8kBd216k1nOX3+yaXlhF9zaAwXY1vmp5xz187zhXz8tptbxdmGsLl6tkCWLy9kERGRY+Wpb6EqJPaztZWq210nSPnQJEIOecUqTMGJnCQRWSAaFZCls3ysLa6B8rbaO67Y3wKXmtzw8GSJhULHlaCXfWljAzOWMg19/wWZiBWI9t2l7Nk9BobRdSBQLZITx19Cz2HzyAiel9ODh2CCdmTiEeGqDl2kXDZBD7x/cRHA9iwBPD0xOH8ey+U7Z+79DgLL569HlM9U0hnyrZEoHD04dw6sAxTA2PYXZmGidPHsdAVx/yJPJMoYix8UmcOHgUY71D6O8dwNOzJ/H0zAnm10HLOI7BKI0bgpexkVFbq3+ainxyfBp9IyOYGJvE2alDODY6Q9BRNcKvMk3tHSlU6lTGcZt5WKYQqgbF8F4cGp7GMfouGhwaTf2dcy/hGdZBIyPHCHrOTR/DcGcfOvt60MO6To3PIE7BFyn78Y2nXsYLB8/iiwefxnCgE4d7x/G1488it5LAZKAXv/XUl/HC0acxy/JoveMrB89hMtSLMoXmcLQHzx0+jfGBEQqyGTx78ikM9A/ZWuohts1xgqtCpkBjJoSTvD5x5iyGRsexb3oWX3nxqxjs7LHp1I1KDlcW7hJQDKDTT2H0GdGXzU7ol/SukTcxty2ZY3mkCI0hxR5tDCjmNKZmPDvdgl57U2wplMLqvZ9GvZ+GeN1Zzy5j0b5MLQO0jWc/dce8fSyllbMNQGgAQjOcEgb2jl7ASN69t8MdWEc5tz0sDT7TOngtEZTS/FQ9+0tK3R1Z1KxsSXsBOoK4sj1v69oHu/pRzpfQ1dGNEIH/YnITXr7PadQq0IEjEwexfGMeCzfnbanf3buLKBDs9owNUtEWsVXPYKm4jcVqGhUq0duJNVy7ews+Gtk7iR0a71ma6CHK3hoGxyfYFsA7lz9iuAWC4Zu4vngb64VtCnxNDXtNZrw3P4d7G6u23KlAPq/HY9igcsx4i7YBcrmQwt0a5VmXDxd2lvDO3WtIlHW0JWVzqmr85fU49c5U8lT0VKzBEOvYRfldR7KWR5a6QIZzpBpAhUZA1kCCD5dXF6lwL+NGdgmLmU2kKiVkmzUk/TUsNHNYahZwK7WOTJOGWsiDq6t38KNbH2E7k7N9ZCEEDMxr/XUll8ftu3O4tb2IFcqn9GbCDixIUVZr03xINEQdc3ljBT9cvIG7lQzyBBwpKvRauYbOZgDjHf2W13vrd3GpuoUPkgv4YP4mNgpppAh0ioEqbm8voaMUYXo0KthH2jStfVo2wrwXXTxxTwOAbWCnrPj13XlxiMMXrhGhfYqS9ToRTdftvkFgVfM4o/22xpryxwA3+ahdvX/WTrLBBSQqlmSigROCF2EHhbABGBMDxBSP8Baf9dtNS88Zx05Doxx1Zwk+bW+zJGx/jR7LkLC+pTy3QSbpBNRxfWuRGCSEgWAvZokPbq0vYaeQQI68opUMuUoBgWgY8a4u9Pb3YXCkD/1DXeTrPMH/PTsoIk+ZpINJikUtefHg5NAUfv38izh5/JANFCZ2kihms/AlsxigMVJlg+rghhx5MZNLsH2rSBdTLBuBeqlGw74XXzlzDl8+eowYgPRUodxIplCjnGsSAzXzBYRr7CYZ7b4wTu4/iheOURcfnEKOBsTdtVVsJrdRYlrsGARYb2j/H9tE96JD7fHJaM8P+VzyncARHhoN3lIZYZEA+zBbSqNEXe7zSIc2idfqJnM00JEiHitSGOq5HWQRbSLvpyFRTJMGqA8JUzONgrV7dyyEGttAdcz6GZbvCsQ6F1Mr+NP3XsUCjZZXiDV+58xzODgxRbjaRLBcx1BGB/YQ8/rYBtSxcjuU0ytZylawrKRTLdXT4HSV4tcGEamPDZCT/vaiiU/Dy5C1fa78tcEFlstm71o8Jv6wmYoWr1h5+avZPl3v8hR/5YXbXd5qd86z1g3dXmHkKI4cZr8/hsiALEq5TsKloDXmZ0St63SKyRDMWKnXyMAqhNwuKDDHcLxWeJ0tb0zFsO5mVFlHAn6fha+UUrQy80gESri2vmhn4ncFonYMaDgYxlCkGx9tLiOnMlNge8IhzHYOILeVxp+/+Vf492/9Fd6jxapj4nzBIBbWl3F5/io+uP0B3p/7ECUCB5Dgr9y9gn/7g3+Hf//qX2Ezu4keAuBgI4yRgTGbqr96Zw7ffftH+N6Ft/DB4k0aECN27niVikMjaovpbbz64bv40zd/gKvXboIqkO3px+2VFcxlVvDhneu4evs2EqUi+iYn8N7iHL717qv4d6/9EKnlTUxRuerkCLU/2O5NbfQsl5n/KLaprHMEFAWNQmSLiHlD8BE77SQzCOhYGjLuW+99gD//wQ/w5gcXEPEEEfaHcWn+Hj7YuYcLBDEf3byJTQobnbqylcviL179a1y8c8tOIaCKR5lMLINT31y4sXgPf/HGD/G9H/0I6XSGQnLYTkWapvGUYFnefO9d/Pu/+R7ev3wZoYFelEJsdwowH72XdZik0REJR/G9t9/Cd955E99+9yeYpyDTccWUgaiHg1jNJglMShgN91EwkHb36Psn6XdnKcjc2g+ga9G5jA1dy7k8IqGlmT6BBd2LMcVHut9dVyz6Y1ri2SYVQsUroUHPtGUsOsfrMd09mPrTdY4scIEQa2l8LyGnOkhG6Fd1dOvverf+LnBynQCDteWn7CWU9REjLW3SHqqG9SP5xF/HHQL5rZ1tTMYH4SHtHugfxfzqMkF9DrkAFRzBgJ+GXn+4y2blTh05gVOnn8IolVYXDXK1SbFO414KU0qSoD5BYL6yuYbeeBeenTyCLx9/BifHD2AoNojNcgE5vwdp+tuZNVQ72J4dwGp6DWuJdYIKHcRQxvzCEpVpGacICF4+8yyOjs/S2AygzDJVdZIceSEqoMB6LWe3qFDFNx149tBxfPX4UxjvGUZ/fIBGHmy/lvaSSAOoH2W0pMlTkhX6ToKOA4+UvbZJXCcTaRYuQwBSDpFWgzWkMyk7zUf6oVjVF141a0jZw7w9niZSORo3O6tYDZFHAl6GkVJkWBrNWl61ldvEIhV4OUrjJZNHyd9AIeLBerCMi4lF+Lqj+NrJp/Es27ZabmBpcckOjqhpLXrTjzANo+5oJ25uztuhGN6QD1sEa28uXMHFhZuo5bR5tIQ821+bFTVI1tS6d/ZxXifdPEQPn6YvUzaLBwK298rhA/GU9heIf8RjDytxrRqQvNCeCloXpLEG5UMZOr7aOTqbYeU/h87ld/GFrm2zKGlB8sKe8/pxXqBIwMldOuUu07DN93vI5k/FEzArP9tLwT7VQR3aD6drB7zVcCe9jiRp9tDgNGb7JnF1c4l8lEZvuYo4DdwqdenG5iaWM1v487e+hz/9yXfx1xdfw8VbF7G8vYxEkfRO3iuxX7Vq2NMI4qWDp/HGWz/C//i9b+GvbryF+Y1FAnu9L2I9m6C+CNoJVNpTlKdci1WJaaKjlBNBhEp1nD96HHeX7uJffvdb+LMPfoALCzdQoFzzUQ5qSY8n6LX9YzK8g5Ew8csgLl68gj/68V/jz9/7EdaKSfiIkyqk1VK2YLo7wrJp31SpTMOE+ipKbKMvp6stNNuifT869dKvPqOsE5hna9msfKlcdAwIolPh0AZljx1+Ql8mqWuPV6WUZ7+XENRsnOQW74vVIo1uHzJbGeKwAKrhGMLVCDzJBg0ofStkBqFIJ/7w8g/wf/vrf4033nsT5yb3o7cjzr4roafkQYp9kMs2KTN7EGhEUS0QFxJ3Dft62F/Ttj/Slh2Rz/Sht0qhhFKxaIbGnjTxKXjNCNmgpmSJnrUMNzsAo6V7xWfaU+EuodT/vHP4SXcKq3AtPlI8w/3Gje3uvhwyWbSHeKGpIKeX9IYP9ITCjEzgghgRgm3ykHCjEyjSEigJg3aAYCOR9LKAXGcbSBhf3kZRCDZ0rKgze/Hpemt0ETktV+0wTtSyBPxJTPaNQsejaW1imMR/fWeF4J5KmYrQT0NjMtqPGhksTAu4rytqG5kjfB7v6aAVTMFFazjbyCGBDNZrO7iweBXL+Q30TvSja7QHNVrzWoftp3mrmYJ0OkvjYB4JD5nem8XFtZu4u3qPln0FuUoJtxcXML+8CviZ3/Aowh0dGOjqRSAUxlqO4Jnl0qlM66WMlfHVd97GQmILnSPDGB4esY/LaI2jppylzNkhVnctFRju7kc6KcOKzKPlNDQs7OvnNAYqQTJVjcbWxhLulhIoxX3MLwEdAxkOh7GtDepUZAI8ddYpFahho1TApdU7WK2x/j62KchwNCQyTKsUDuAGheZcdgP5KLBAY24xv0PDgwKH+WrKtru/D/sEvKIxrPP+w5vXsJPNGiP3BuN2KMBwdx8y6TTWygmkvBVs1vJ45+ZFLK4vUUAnDXTX/QRF2wkMsu4S5nv1/xP35BH3ZDPxjJaT2GkMxnwO8Hb5Rc69lhc40Eily1cucyuoDHopTWckgnnwVyM/Am96/lk6SgCCGgfQSFCJ3igpyGflBwYd5FTPXZlBOrITJuT1TJKI3iQH28qd2jWZYd69f3Je5c3rFCQqGG18rVKOiYe0zrbE+t1eX6FyDqOvowfDBOK3tSGdmr3AfhaP6HQz9Ucmn8cyDZCVVALb+TQ+uPIR5peWaORXzPDQ6J++Z9IdiuDFY6cxNjaM5VIOF1bu4p2rHyFRIjinvAg2fIhqaSb5LV2nJ0io6GQEGt1FKuomif7po2dxbnYWXhrxb934CFfmLqOe28EQFSQo6zKNPAqVPOqFIiapJH/n8FM4OzpJML6Dj65fxt1bd5Hd0alK+siglJCWgFGpU1HWCExq7L5iTYqdRhFBebNI3iIAypXzBATsJ53YVirSsme5+C5YaSDC/g1QpgTYHqFiFbQ30MjS+MhkDCDoq8GaDaaJZX+pIg0zAv1G2IOsZldYT+2l2qZMsRH8Yg0L8/fwrR99xwZPxqLd+MqB03h+33F0ERjFKG90RPnGTgLBKOUe21Zru6ssr2ZotYRCx3RH2FfaPE9GI+guEcjSuBHYo1qTgWRy4yGa+MV5h47v68K257wXKHCAp5aO8o88IKPA8XpOkKAw5H9T+LyXXDF+knhhd9v3Tyh/7AhSvld/frbS4eNOMkLllrRQucXrEnJUP04d2QZ6b8dHP9LrPcPttk3rl2nKwNBHwOxDZC3/6Lb/BXuWQ31jpwpaXryvUhY2eR1kvUn7WfLyIuXI9NCofU18vUBdTL2s7/dUqZOlR9aTm4iPUC9Ojtv3vQY6e3H85FGMzE7aSLxAIzE+eqM91BthbDbIrwT+MerSsb5hHB6eRHdXHJ6+OG7RuN5O5PClI+cxFhjEYHAYxwcPYaxjFEEtIWa5i9SfEhd9Q8Po6ulF92A/Bqem0OiMmL7PEuzv1IvEIZ1m0OQ94tUAxsI9ONI9ihnmqa/Ah0JBYggvkuTvdYZXWXOUa5Kf/dEu6ON+1kasayNE6vRRZPirKITYZmwb7YfS/qZqmO/JryIN7RHSB1MH4n3sb+dkRy/va9p7upOinCEJsW3DNCb0gdUiZR3CUaSoT7czNDKqxC76BEChgalYP17adwyz41NAfxeysrIoH3TAQzrsw2ov+4phF9bWUPf6cGTfUUxHRzDc7MVTw0cYbwZp1kcnXaLcQLSzw+7tVMaSs2T2s/BFnTxFg09YyeSIyQgtPSM/0FPi2kCdsZuuxSPiF/GhPK8VxvhOXCQ5ZHxI6WEAhCnp9yGn9OScN07qcl5vUxtIJYCYCDu5xg4jxEGInaIzsWVJ+lQAFlTH2GkNnwqmM8TdE21cIafNpRJyOvnJS0FONiaRUHhTWJepqHUGeLacoxJ2lhVo+u3T9QLRXUhlGxhLl5AIJvC9xQ/wzPQxMmkMY50juFdYQbKwhpw/Ay+JvK8UQ8Tbg+npA/jKxHl848Cv4pX9LyGc98NDpV0qZthaOv0pikAlwDhBDMQG8YUD5/DlmXN4afJpzDaHaPVLaNbRHY4gR+VXJmNmPQQvtLbr9Jv1bZue1JGro9EBnBs5ht858TJ+fepZTA6Mw699Cpo+DFaoqLXeuYxclMRAxTkSGcRvn34evzl1DC9MHEZ3dIiKWWc9k2k1Msee2KABUyFQ6KLS18zFTkGiomGfpQ+UKfTIXDqF0UsQQDiFHPOpUqnrXOkm89Y5+GUaTYM5Ei7jpRspgpoCeqo9NDzmkfanUAzlbfShN9dDhc5QxBpy5WIKwUIaG10abWhgIB9hmer47p2PcHVjAc+O7LfNl0dnDyHuiyBWaiJPGkqWCDh8RcQJXTWtnGiss4xZli5PIyZBY2WJ4IvlzSQItso0VArMzdk0tXf/PzmvPLMmSKvszxpypHGBIn2zwj5GZDzSYmAZcTLWCax0ryMkxTdiajO6W8/1TKORXgpTnw6uJ/ix7zVotJu/Agzau/GknISFK0rca3cJk5yWXQSb5HPxvZkXHpMVVX8DoZZMkHNHVK0uDKuUDEARtPrpKcFQo2ypSFlQtkjCODOlbFvJCU33t+6ftPdQOHs1S0AllyQ4rVNJ9ZLOY9RVr28vsI/q+ObQOYJ1P+a0RKeSRb+UZaWOdDmD1UICC80dvLr4Eb479xbeXbyMgi+PTIRGeJmSk03ir3uwxT6e7Z7GQNqD33//r/HqjQt4d/kKmj1snUgT2Yyz9LKDbdbX2YlmmrRT8qM7EkVnPIQQIvAWYvj68DP41oW/wh9d/GtcWr+BNTJdpacDeW2W1PIFyhleYJv0Mj1xAPl0Fv/q/e/hD5bexUdr8/ASDOjjSBUtcyBNUhBQPIjTyU+lPLS/TOfZZ6k081RUDQIHbWTX+fiUGlT6BVtrrbXROqO/IDBFAknR6CBUgL/sR6bqs6NkaVEh18gilMnbcoOcL4dIvUTZRnBs37khqCDNhFM+pAgudBiBjGfRzYHJGUR7e/FvV6/i//PDv8CVazcw0T9j32UoVVjnaA0ZIozljW1Md81Qzgexw/iNXAPPDh3EszPHUCAv7rDlvCWtNS8iU9nAio8Ul9coqteObt6LJn4R/j4da5mVfNtzyugKeUZnw2vmK0qwGfUFzfD0h0LwB0MmG8RP+pWX3lW7SPeGNCNNehVgplaiHmc8dgK5zgaL5LR0Q3Fcp0sm88ScpW3/SSo4+arcZG0riySDv0rMQL1DkxUxnRZEniC52OZ5+2r+I7yAj+QExSLr7JyQJ6OqScyhD0NWdeQ2aVgDmhW1Oe+tndnuJbW7nj0BXyD9yygo00DOUh9QEIIqHql6GleL97BVy6CT/XJh+SpWikt459aPkdBJkRU/Fio7+CC7wr7z4yf3LuONO+/iKyfP4rennsc3D/+K4YLXLl2gLvZjdf0uOqMVPDOyD+lcFu8sXsHLM0/j70++gpeHz6Aca+K19cs403MU0XUfvr34Knk5i39w7GX8g6kv4sjgLP5m6wZupm+Rj8t47aOPMDA+i1emvoC/O/wCnu06iIsffYiOvh70oQeJxDLQCZwfO4LyWhrLWws4tn8UX598Dl8//iJBdQIXUrdwbHKSyp46zE6T85OXvVjMLmMhdw+Heobhy4UoL5pYLi3TmNogRkjhTn0NV6traOQriBNT+bJ1bJXT2EpuwEP+3crtIFHP4suzZxGrRihfFzBf2KT+8CPc6ESh2MAPq3dt5iOY8uJiYwHl3DblSQPdxQoNrhW8F1igDM7h7buv43pxBb81+zL+t4NfxNeOncebK/ewvVxA904TH2Zvok7Zv1Vbwv/00f+M8ake/Pbhl/AbB17BYEcP/t2117BZStvJeYfCo9hk517euUvcobUZ0lmaqdqbNp6kTxH3aGl0jW2g2V8zJzQ7FCa2DwiXk1fEN+Y1OEme07JPynUNFmk2TWaFNtaJvwQ0hDNsuZf0NOWOefEc32qpoRkjmoFm2gzGqLymJyfC93v/ze/9nr6zoLXRZHeLQJGL9dw6Xrv7Drby7CAKN3eUcRfoiJElI1qCwkYf6V3hp/WFAgo6ckvnMAsoOR+tahVOvyrwp+ppiWlzcd8QDnQP442711DKF/Bc/34UqFQPj0zgtZsX7CjJY/3jyGrWILGGCYb/8IMP8Id3XsUP1y7ivfkrmK+s42bqDq3ELKaHRlCmgfHj7F083TuNVw49hdcuXsCfX3sP79+8iSl/BzJUXndS67YJq6O7C3OLd1GgkaWR55AngH/Q8wLuFnZsOcFzR89iOZvEv770Kr5/+y2kU1n0xXpwO7tq66NPTR3C4to6bqTXMD46hH988tfwJ+/8Db5z6328e/UKuoNxxAlEfnLnErwRDy1rEh0731/z4jQVbJ59cS29QALMkhACONs/iXUaKgvpTezvHaLgLeHG6j32sc9GB44OTGODwu9WYhXPjR3FJgXZ/PayEemv7f8SvnvvByRSjcpUMRiO43D/YXz7zo8x0zWK7lgYN9fu2WhnnsR8om+KBqoXd7buElSN4PrcbfzVwlVcz2xgINKBM4eO4eqdmxjo6MZQpItMfxHHhvezrA1cX7mNjoqmHOvoj8QwMTyE5fQ2maKJnnoEpyaO2nGXV9K3jZr3poEn6AWk+esa2RpF0Ah8oUiQukPjk/SnkzDsk/dUgGQ3e68NURrp1kikvPjInbXQMc4a/e6oRTDW7EdPsAeRzg50dcbQYR+lIeggYH+SX9RWfBlE+vid+0XtmH38ju/otZ7Uy/IrXKacxB9d+2uWiYaojwBORgTr7coFkxcSGC2v+lm78c42yrL+OgmrIxrbDW+yQv7h9n4CXkavj0XLk7Z1Utl0zyAGu3txZXMJS5ktzMT7cOLkcVxYvIGra3fYx2U8feQobqe02XAdERrtx4cmMNnZY0sLzuw7hMPDE7i3sYJEagdnZvbBFw5SvibtA0xTg8MQxu1nW52lYj/Q0U+joRO3VuZJMzsYHR7FMMF0iMpzqHsAB/pGcYiy6criHNbyOzg+OWXGgE6SmuqdwOGhWezvn8LC2jI2sinsH53FaMcYFhKb6PZEMR0fZp8EbP/HZM8oju87gmbUiyvLN+xLv2YEs1crBHZd/k7sH5rG1c1ryOSTNBj9OLL/KJYK27izeRvnps9gMb2C+dyyKaouXxfGRsexnFrFKttirGsEk2OjmMttaHUORnv7cDe1iU2dBMO2jlMOjke78FFiEX4aNlNs2wsb95CjYtc3OvYNjqCPMuEq2+IEZcWJsRkEKWe6YjGMjw3TsCvh6vwNyroORPo6cW3hNsrpDJ5incNMr4Oa7ODAMA5OjGMzkcD8+jKVcA1H2YYzw8N4l/J/Mb1FOvXa7Iq+ROvRKN5DNPGL8O5pRXbfRss22s7nW6kkPARBEQLTAI2KOuW1BvXEUzLkNZAnJ37TQ8kI6WGl6aFB4fXGcNQzTvnQhVhXHD1stxB1gNLSLM3KyurHPn4np/SflFM9pff1Re3rpQVbMtggwHDGT5l30+F93en0wV6WK0YDykdhIN2iuu3lJSv06xeEYR4Kq70LoitRrwZH9WunDlp/KjPZy5q5cNLdlSm/QC+admZHNCvizPxpOVqO+nJ9ewvz5MF60IMcDfG7awvk8QWkUUGOsnJzdQVLW2tIN0vIe6q4s7yIW0v3sLC1Qt68hXfvXCHY1RBfFZlsGgvbq5jTcqhGHjcWbmIuOY+byUXKqVv4yd0PcXHpGpaKG9hoJrFRSeDq0g1c27iFu/k1/GT+Q7wzfwn3cmtI+fJYyazh1vot3N66h+s7d/Dm7Qt4b+UKFsvk1UIS25kkFrfI09mErVy4tXgPazvEPztruLA0hw/uXcXt7UXKuCUadWW2Q5V9pNFyAm3KphDlzdDoCBa315Cv6XTATaymtpGkMa20V3e2kKMc1TeqtNQywfrdY/1Tfp3Wmce9xTss2zJSKGF1a53tuIIsr33RABKZFLHQEra1xyvUxMXbV6GPwOkERtGBTmna2NpEKp0yvTy3Oo9ribu4V1jD63few3sLl5EKFZD1F/AR8VKS7SlttL6+YcddLyTW7QNv795he7Kd9FFQf8WDp089heROEnNLt5Bln6lfyIZGj3vRxpP0QvXCXpqprFKWafl3JV9CzBdEL/F3IEQ97GJ28oHkjZywhwwBGQ6SNQQaYjzjTR2TvrK+hn5i11hHDCGl4aeVQFni6G7aA8QwV9g2r+jjd71jbR+/e4zTzIN71KUrfXaZm9dWIbu67/ROzkLzWkymdYZFjULx15bhsAHa1zx+ap6MLoCnDYm5oA5eqJFBs7i3sowvnjqHIAXezZ0VCjsCCzZe2d8wBbpeT2PiwDiG473w5Bu2qfhpbSrW1worGvivEQCG0VtlW1EZasw2n0wjTKXW19ONgekx9NLqrxLcLy8soLsjjoNUkJ1lL+MEcWb0ELq7B2nM6OhaH7rIhFkqwXwxj8GuThwlEBkhU3r0XpvKPbTSg1GESNw9wQ47q32H4TWVNzM0ioOD4+gLdVo/pAk2PQSxGr2pNaq4tbWEKBVwiHWVkK2WiihRqNV8ErYUzmSOmqS6QBUZmqyJaiSECimlTgGRZvuFA2GEqBB0wkg1opFNTTdXTJjq+ybVkAQrrXb7kxWsaV2yqpaUaCQpoNGkKo5NzuKFU0/T8OzA+so6ittpGj6OMVBv5oAYFX29jLtk7nh3H45MHkYg60M8EMVLp5/BeGyQgiOCup/AmsZiV7yLxsoK8/r4utpPw9u6RtbL7qtsG5fW6cUXAgcy0B3mEEs54EBOvGRAQSP64jmBcTo7rplBXL5TOBNcAiStZ5+Vc8suabBbDD5T2eV9FEKOIKPQk/BSuVV+lVtBW3V0l0EENDJLL9qwY6jVjuRZyQynTVu+1d5Pwmv+R98+0dS97UOg0Xpx5Q4VYBaNQA3vL17GqzfexoWFK8h6CyiFqnjz3ocE+JtY8xbx7r0ruE2w0Etgd/zwIXT2dOCtmx/i5vycfSn3zbtXyBM1TPYPYCm5SuU9ZwB5dP8Eusin7965zGc3MTjcj1tM848+/AFybIsjB49jYmLSlgp99+qbuEoQsdZI4Pcvfhv9vf04dPgIhmhQ3tlcxI9vvYdGVxSZgAcXCMh3qkWMdvXjHmXPHIHLxCBlRO8whgcG8ONr7+J2Ygn+7ijqUuo6kpR11xLL+cw61vPbODA6YV+jrZL339yaI48tWF9eoZG/nEkYeBOI03nyN9fu0qDYYh3rmKehtV7YQbQrhmQli0tLt7Gp8H6CDS8Vd2YHl9fu2XKnLRotep+pF1HX0tMQcJuy+IOVWwZsLty+bssd94+MYv/BaWw1svjg9kXslFNYLW7iMoFNVsdfFjbwVx++hp5eytjxSQyxHS9Q8b9++xLSBCxeyqoTI1N2jLbOvveTRhP1PDykq0KBRtUeNPEL8RrBln+YfvWMv/rYoU6S0ZptgQTNNnhbcsDhFY+BARuUoxfv2WghXxq/ubzIe0cuOHz2eXYsodVNXvRj9VH9WHanbnt7bZbVkl3XMBMtamAlGgqjkMqiwNT0QTeNH+sodUeGKA75WnjE7YtfsNf+AYFZ2zBPGaKBVc2elKh3NzVgSJ2WbeZRDtawVtzGRjVJGcI4mmX3lbFZ3kGylkGJ7zOhCpZqCVwn8L+cWcIqzY8a9bQn0MA2crhSWMEcgbFmR3MExculddzYvoWF/ArS3iy26gmsFNeQ8+QYr4QdGhd38su4lrmL5doWkt400tUE+ZQ07ymwfJs2OHAvv4QNbxKJYBa30vNI1XNIB0o0NhZwO7WMPHW3Vg9c31nEtcIS5irryMSbuJNdw1JuA1nyUr5asNmhCuVFxlvFhc15zNMImRofI7Cv0MjJkE93UA4A2xXlnUHeWyd/llGkXEhUclit7bDsKneW5V7HAsu3XU3TUNqi4aXj/0vIlrPQN4rX8lvIBioohJt8n7C9oiUtpyKGkbGyltx29srRJxoZ3Mjew4cb1zBfXLW2q/iLyNSSlCXbxKnEScRC5XADdzOruJq4h1ulNaz4aNKEyHdE5R29XagGm7i2OIetXJLU5tCWltjtRRdP2utDoaJrrTIqUXZmKcNFg/pGiD6eazxmvNOmf42PhLNahjcNCjv5qcVT4jOTH/It13ZJgUTPBwr3sHv0TEV2Ha8vvo8UO1JfyTZHweUUjt4KJ6NCAs9etfJxngtEavQqrDXiVJaqtEIrrlP4VqU+Ta/y0iSLRWM2ki+wIAGkkxIOnjhua58/zNxDhIB5MNKJDTLIBSq1JoXDcH8vDnQO4nh8Cvu6x1DLlXD33i3kckX0xEcwPjSFMBW+Nm92jg+ji6BiurMPU/2DyHsIsqkrkskdbK2vW2dPDo9gtG8Q43zfGYlhrZbH7dwi5pdvozscx9TgBGbigzgQ74OvCtvYXKhlsU5LfSjai4GBESpfCqf5uxga34/e4R5ai72Y5jt/lcRFq329umOKU1NkWrMoY6eQLePcmadx9eZlE2DkO4wQsIuxNzNJxCIBVL01rG6v0cgpkhhCfD+IFQKMjew2JuLD6OjrRY2CTxvQDw8dwI/vvmcGi2aiIoEODLLMP1m6gO5onMZZA4vJDQIj2vIkXn1fo8pnN7cW0SxXMdM3gv1s10MEOV1dXbhFoHVt/S4GOqM01CK2JKSWq7G/etE/2o/xzlEMTAyhi8zyk3fewXLD+Rjc4c4RHNx/EH/57o9QpNDTyPqeNPAEvTEq20CK3561mFPr9MsprUH3IBAKGkAgiTlWP/9JuWoIQca7lKMLth2A7rM0YvUwxpsD6A31IhbvRDzegXisA6FQ1MD7ZzVTIYtAE6ZeVojVQrqUxB9c+TarVWZ7+MygUH12jSfWRV7DGfp2h31ZW7dWZxq6pvyr8EfCJuwEO1zBZyMqbFe1l10/AS85JXAgY1ozMLk0QevmBjapCLUWOEUeubt0zwYb0o0S+wz2HYet7I6deqT+n99YNtlyeXsR79+7gbtbq7Y5WKetLRPUL6wtYXNnCxvk+Vuby1hcWsCH2/O4d+sWAcQKriRXsLy5glSkibVSCgvzVODrq7iysYCr8zdxk0YA31LBl2n0rGN5jfktz+HS2h3cJO/c3riLNSpI7UFaLm3j2uYCVnl/r7zpKMn1O7izvYC3aCCtr65hObWOxcQqygQt+j6FHahRqdi3MuLBGA2cLhtZ1cjjVcqBfFZ7PurY2NzBWmYTJa9zAkoum0cyr31qBCtU7BsJAhu2zUbJkUOJnQSBTJEgi+3E/tRHvJI72wRTWQKRIna2NrFCA0KzeNpftp5NYr1IgEMgk8yn7bS+O2yXueU7mFu9g5XEGqqUrZlaAQts8zIBASI+XEtt4ubKXczToLqyeItgawWJJgELQeYYjaunJg7gnVuXcZdGSyPstf0qHRUCCSpk00sP0cQvxitdGQUt3cdnkhO2LprtkU2mbW9ILBCy74Q0w5QDGlAg32l/hWhRil8yRrwknjJdzDS0aJAVx1GMoSfcja7enraZCgILpvOZzlSsXiQAXcCsZipYkQZpQxlrpkKDjkIG96g3u6lXtM+AuJL1vW9wfMxTVjJxJqFZXEfeSvhoACdHOVigXpQsUTC914Eh1laMbXLkSekG8r5Jp1a+tmFWCpbtr5HgJuvU0Ib8VlhtWLaTAhnOx3ufln/agIazb0DLabQfoxnkc08VXjM+qUepy7XEVDrEx3yaVabLbPTBSrWJTui0I8fJr1rT7KnQ6PIFKNucGR0P34eo1xtF8mGpzDS0/FDYTntg2TZqPepXDZCJtlQmlb1KntSSMl+AhpKW7vG+wfJRjPO5FrGpbRmW5RKN67tWGRoOWS19J17SMuA1bRwnNmHCaiSbPTDMqDYRRmR8W/NP46nGNFUaW5ZPfFEp66v+xKrsa42w1yijxAvqWfWrlmJq/4X4SfdF4hd9K03TpFqWLIOPioYZO7pGM7Lae6W6B9hpmvnSYIr2zGpkXnUuUKZov2Yt0ISW8CvfeLwbW8kEFilzdIKe9rlpKZ6dhKp6fMpe36NRuRuimSr1VyaHTn/IPswaDUfsUA1hDvGc+EdcJF7QtZf9JC2rY3nZaaaLFVaDQtJ7/b4OO8pYKyw0M2HYxWKqKT02EPTVvmeI48YRjkbsY9ePXf70+sJ7SNB61tIGcxIEzpX9sgwOEdML/CgvMa8u1MDama4NmRKSVSsKn6sSBOkmaPdooCftVYMiiW+TSm4ln0SmWcQ2rf01Ws6X71xD2k+BR7Ar8LTKZ9u0mhOJDSS3N2n5EhzSWtUHVd68/g62afFXGV5TcGUpt3IKc1Rgt+m90ZAR8hyV2/vz17BB5Ziq5qhAM7i+QGPG1tPqFBhNu13H+8lb2M6tEpTpCLMkckUaAeyM5Z0NvHv3Ou6lV1gWKuccDZNUlgCmgiSNniWC87trG/CyXOlKmuBjiUL8NpbLSWTz28jlM7Tam+xs9hfbPZnLY3p4klxSsRFKMauOkFzZ2USGRlGePpHfsS9Zag9MmUyXJyBe2FlAupxGKaePvNSQIFhZJ6BIb6WxwHxK1YKNzFNmIZHcJOhah87R14kwqwRcmtaUgtTa7Q0Klizb/bY2WhfzZuxoLezlHYKwpRu0tDMUIGz/xA7WawmUilWsbWyx/XbsQz1bpMmLlz+wY3GLIQoDSrEvHj9j05Ufrt2mUUSW2KPvn7SXVHZGEsmkvNaf7jXjVNWmMQmuUMBhTPaJfsk6FlfHlRrv0Gvjsu1BkABspdnZiGACg+iL9Nvyhm4aFl2a2gyHbRnEZ2FUGMDhewEen3qRv+niDv7nS3/FCFQikip8qA9lmtGgAIxjQIiCXuXWyI/kBwPrn+VjJ0dRcTkjJkxfAIzKR+2kgQkDCrx+El5O08jSOyqzFIk+sNjUxkLSt2bxJC81Elb3s/4sV6ZBI5ZljqghWIssAWySQLsQqCNHxeZlXzf14SevMxNYZNwswXeJYCHRLNmm0m1Pnpq5ikyIccjbOmaxSJkiJasZnC2mmSa/a6TPZha9VYRZXinKHPky5+OvpwBvWBsP02wnGkYa9SffNW29bY7yWMclUhJX8uSvLMtfRYFKqEqFqe802FGErKNNlbNnbeSNwCLWGSQgJ7AnL+9IPlKZS9xnWTbCDNJw3ehYMxYFpqN17FJkmpEoMI7qXRYQkipjW2iG2MM2FFgp0JioUxmyNe2sd8UxvV+kwcY2y7L9pDv0ZXONPmtpg33ozcu+EA8xzZyAD/8CjJgmCChHqW9Y7zLDEtYRGJRtRkInUx0cn7KPcr23eJ1pVO1jZJ6Qz06GkjGj5W970cXP6+8bEqyprvnMACQBpZ0Wly4gIrAnQc32b5A2BO5EGwy8yzviEckFWxIlOtUD1tGMCs84+qK96Ozusg94heNxGhWfzfIn4wSWTzT0zvJFXC/KqBhhffiGdG1hyPviZX27QMufuvt6EPEH2U+sp2jgEY5kYPV25CtbqVUHzQJrGfIG9Y362q2b2+7ST9YXbf3yi/Ran271YZ+pa+xkHskMllMGj5ZVBqjTtU9IAF/LXrW5VvvS7Js4BrBZJxr1EnxmRCpt8STjemk8MAPykFMnj/aj0ZCoNP2kFfIbX9TUcF7SEO+bSlee19pK2SD6b5LGZDjoOzcejwxXP3mekEddwravsQ1LWspMJE+pjRAxgDZLC9/pQ3b1UsWW2giEBlhWP/tKh3LIIBBdVpmuGFhyRPf6YKbovZrNI7GzbQMXecol6cK6HTZRo+6jgcxCqMubonXWWYf56FALySGdrCTsYIdcMF+dbmbGAKuv8GXys/GDslYbiC7YPnxttGH9rnYV7xH9V2jh6Ujehk5/o8yulUkfrH+VdfSxz/QBYvWF0ZXKxrS0jM0OR2HbaWZxdWvNZkE81AuFCo0N1ZmJ7EUXT9ILG6iddfRusVQiPisgSENyNN6HvniXLVnSygcxg7UHnWSR69kCpB3RLttSaUnhso1lIppR4Y3dNyqosx8wKii3L8/fwlf6zjlGRSRsRoWnyZQrZPIgO0MjizX2rEjyw/WP8N/+8P+NmwS7IiaBAylZd8TRERhay0kAxM4w0MBnsjxFYGKsFCuJoA8dPd02DSgholEXMZfp38/A+Y2R2Rlk3DAbK0Om8dMAqCb1afkAFb0XUbWw6kAhYe8o9COk9XJIhkOJIEjHyUq485od0Sz4EPR0okTrOkwmLeeLtOZlVFAYsL1CbD+RuAERKlt9jr87ECbQJJBghzcIoMRRwSAJhaChWQ+xnJ3MV92tD4mFWHIKq0YOoWAYlSJJoapNfAJmtKpLUQIDKlv6PJnNhyg6KVgimtZnn1bDQfZJzpjCF+jCic4ZvHLmKfzBhe8hldN5TWQoShUta1L/efwkLraLV1/ErhDcVihsguxLCgRmQmAfQt6ThifsQyQVQKU7wq7PkXBZnnoM3kIOxU4CZZr4ITKx1qc3CKY7WUkfBYA2czZDJE21C8tXZwEkQFXHEMPp0ygBCq5qwYtCZxERT5xpelH0pxEpx6hwKXQIQOJdffYBsRMzh/CVp76AP/53/xY0M9DU+biupvkUnRhSfCGwLBKSk6DZTiXh3S6gyxtCqFMzC17UvQ0EWFGSHIUc+Y8XCqv42kshL6ejJjV1P1rrw3PNY5jtPojBMa1VH8LY4BDCHXEbVVldXcPv//7v49y5c3j55S9bXDkmt6tcfxbnxtdyg7/8y3+HjY0NfPOb38TgYAuYUODqo0b6zgtlDhZTd/Drf/RfkH4yjBjalRtyUubyWkfuJe34+U6DllrypLXOEpA1koGW+BTCHjvPPag2YjgZG3IaHVGZnpSTktQIogS2nxUSUNAeeZutLVRQpCbrJJ/kCeYDFKJN8nA1FkSc7BFiQM3IeWIhE8qqU4i0oNOPSuxOAQ479IL95cuW4YsEkQ/6ES5RLhDsR0tUfATEhWIRMSq+RoSyQcq04pykphG6CGWHjrjV/pwu5pckbJZ8qZGOxFcxgkjkSgiyvHXRoYCyKT2Wg3JAAECKPEwlIaBDAcf2FBiRcqLyEVhhGfU9CCIOyko/xvq60CTPJbY2kVO/VDUqTFkSI0dTwXqZvhRMle2mrXo+vle5Zaz0UE41WI4sjQXpojAFv2S/h2UQ0BdgkIxUH2vJmRmaBCYRjb6G/CiSJwRoVD6hKX2FX0Ajq8MA+BumSMpSlgSYn4y6HGVwkDJHba06k3kQpczUN10E8g6N78POdtKWVAXiYWRJa9qTUSTo6SSgz7Xo7BftWD3jbedaDKk2orFF3SLAEkhVqBMoH1iGJuvdjKrO5BOCOBmV+l6U4rvyRWlIVlt6pDZPswffwDPY3zWDkelJ7O8bRufoCKLRTsp1L9559z1897vfM949dvSwwQIVhyT1ZBwTlzzLF/L4f77z/8OfJn6Erx9+GrWKeIoyWliC/SQ9rGUqr77/NvYdOoB+ljfIasmIfJQT2FUFSA4Gro0+2I5ym9vbmEssGqi1vWqkMf0aoGR4jUY/Jumfy5FiTdbJkNLRwCqpreZgX+mIT9Guj9jDZBj1XEWypVhBnGBC359QPA3WCPALP8kg0EdEVbegZBLTUp9pjypfmo7RiWV1yiMN3mrAVKPWkrE2mk+6UQSTnyydgK8ZVNLxLJ0O1GGqVj7N3timdz7TcxWbAgwx4gDt+RL/EVbqmAOjyyqxgZYSmgxnUC3Vs1lmpqO01Q4+1q8QpgwrNhCvimZ12pP2GbINmK2+b6b9TDJ87UOoTNehbep6YtKwBlaJlwo0sLVcO1AgJgupP8kX5GeF0+BbkTwiGlDZVb+KhxiKaYUJcEWDksNa66/vvFQJuKuSa8R56gcf66B6SebnGmX0NFh3ltvagrLTALY23TO9EPnTw3JoY7MpO75TW+njp/q1hvgMXJD10vc/dPhLRzOIkVAnxnuGEI13Enez3WgsqlNMD/NXfCN6kKgTsiSlUVfwHWlUvOdjm2f49MLlSzgSHEL/0KDt89PkgI94Xu2jzvTz+g9//B38i4P/FC8fPI+u3m4aFhFx56OdOtmYgk6E6QhDx7kCUs55fv+9fo1gWQn7WBcrLGtRp+So4uroz8bXkasXUPNXUSdx+6u0wAWAixn76iTNKxtx1PnK+uBSmYxeLzI87zOeEmh9UYnRavN2UDDRKCjKypWhFaOFH6GlSwGpI4/Yh+WGMyro8VCJK66N3Fb5ns9jHuSreQQJRihKUKOVFawGsKM1cjREYmyjcjWFRIxdG8lSwKRQQIlCUZZ9yTYLeWhQ+MnwdZ1mwfuMr0iwoXObqximsPYX80jyPsV6lnTcGcNpqlLrFu8uLmBl7h6ZngxbLiDrpXVOnpDQ1ShpUeOPTEfvajrG0ss8WLdSs4gytXiWSqFK6ivwXb3Di4zWwEv4sPxaj16LgKCrQMHAOPq+AqlMSw/0Ibg8y1pgu6SaebYlgRTbO+1jnaJNxEXzzDPV1BGabJmQhGENWZ2ixD7TZqpslGnQeMrFPdios98CfrA38OP338JGNU3hrKNMKdz27P8n6wW0dE66zo2270jwmUYhtfxJQkojCrbcp/Un7jO+onCSMNS1hKqc+EQnWrj84gIKl+/0qzjynwe3Kw5YR21El1FkS7lYJ5VRdXBBkCkc1lMlt7rxvY5eNKOX7wQyc8WSIzf43vFqT6dNNXIn0PCzepspbfmHn/PCUcwsi2YOdBJSnqBZRxV6taSgqZlOygkqtXKBlgTBr45H1eks64ESMrQgtGdCyxyCTMdL3tD56eKlEOPFyoxHehDk8Kcpf1jPGg1kX1HhSiZ/NGqpU9m0XlYzeFlyT7meQ6mcYXkKtpRKX3Ut5UuUCuTbMpVKQQDDiyyNjgoN1KInCOJUhpPBFmSZAsyX1SMz5pt+JMjsUqc6jlB8LHoSrelr7WxspkmZQV/01nA3uYH5jXXoq7Ze7blgOdkM5HvKzgrjUjE3WX/N6mgWwZYvsJ8UXgpZR+Jq1lYf7dIIoPpZSz6aGl2jXNJJPdqDpdnbupZJ0udpOO2wzTUD7BUglFzRHxV6hfkVmU6TQEIDL3mWU2MS1SJ/2S/BbJH91EBeMxH0eZYrW5Kcq+Pm4j0sVGiKEZhk2Wh+KtB8YgcFGiOlgvjUoYVftL9Px7wXDbNOzlI71pV8HiZQFOiRptefOEX8odF324dFJ36SF0AS/7h85Ho58ZrSNgBqTz6fzuSY88+5dz2f256xx3i9t7i65q/kp9o0QH3W09GJ/WMT6AxRP+sbAjqkRPpUfcA20dKYB44B/wX6MhlMXaWlTUVe22mTpHl9q0VHwOdY3iILrANLkqT3FH2R3abBgBT5PE0eSVFH6sOXmjEQUCyJF8lsml3IsNIpUoaOgdWxppoVyGvgQ5immCJz5+GjjvZUcxQGOXgqWTToq9UMmSNH3s3CTx8iFvHRa6CxpjB856eOR4NCRAORZcbP67hWll3GOOUxoY7lm2d5CvzN0IufNBOhgdk8658lHeuI2wplkMC3Zgp1GqSH7a8Ok6GQJ34hA7MW1AkE9lnGsyWR5Mc86y8DUyfH5cUfai/6LNunwF8tp9chMzm2YZbANsNUkry38pEkSnyv71vYCWFsO8luzfT6aRwUadxqFsvHOgUoVzzVAmVWDk3K1IZmdtkW1XqWWEMnNzacPJhOmv2or38LG5k+ljxjvpoD1ab0ZCFjg6+iv71o4hfm2Y62EsS8+9y5zxDrabZEA0nDXT2Y7B5AXAaQGItGtcNZEi0Ov8iYMGzPeomfbMaD7yQz3ONm3eOaXbzhOF633erVg+8d5+FDTVAhKGFGZWMzFSzNpY2L+G9f++9wY+cmAjad5jg3EWXoCjU5WYNOoVVYWpEMpim+pBSKrFpaMLaenEhKZ4eHSYhW6T2ccnCLKlDysGPWu85Amf4ekVh7xSWsNUxhp1npkuW00VHeBL1+1oHKkRar5Ulm1YidpuVs1JmCK9DQsgA2EOtshMuOVRvoa7Qa7SN585Wsf5aRSs9+mYYpC6ZpU3Asg9pMSlgWpkYwbIlY02tLB9T2ssrLbEsxXYD5GEUrXV4LcGkEQ3lqQ7nUj0bhdM61/rQUKKR+FFMGVG+Wl+3l1UJV3mqKNMROjpP5CzI4yCTsYIYhoGWJbVqVt1Z3Xgs9aMRPm1ZVZ02ZmrbjvRS41mbq9CUvBYyNUTR9rC/NJzKzRj5tPTDTUPv5LZ7uGZd/2uytvyKfqY1s87iEPq1rjWRo9KFOYavukwFUJ8DRMYnqRyWl2Y2IN4ioRhiL2uCpURO2gUsMjKgWsDv3GX/EUA+7XRphXdT/ZtU7Menawrvp0D2cjA5R1hxJg4zcUJsJoOUIQDMEDWyTSCSIMJWdP8h2YfpShtZkKqd4hmnL6150I6d7jQwNV3rwBRzH/vgsBsZHMT0+jOG+fsTiPQiFn8xMhaqn+CqmZiX/8i//PTYILr/5jW9gaGjAAmjUQn+adhdQXsjcwzf/6P9IwEcF5o+QRsQnjqCSszpavVVPUixlgU1dS4gpMzrN3OhkNE0z6/hS0EjxhkJ2drnu/UxPa0Ef5URuDzvlK2dt3RbXfe7+ahbVKamcaJXh+UpF9pE+NaKjqXg9Uzo+XlQpU3TIQ0WR+Uyyxabrxfd6pHQYXvQvftAIZZD0TGJHVaKBYWRMiS/kxNWiPzPCmPHu5n62oab3ReeWPl/rxBTNDLD5SXMqMuMysOJoX5vqpcdKU7JM+dhMDMNJCWnUzcKI1xReZeG9tZMKw+eOHGBd+VJhmbWF17IkyVBKBDUgOZq5qJ6Sh3xu+7i0RENpEbyrEoTDzEdSkGmxHDYazyBKV+voNZLMSyufyqwZIoo2STnLw6ooOcFImuFiJa39tYRCx5Nq7XpI4QkktNxKs+NK38qgMCyXDq5wmpPlY3/WyzRwgsyHRqNku1w7jbjOpZGHnRv24fftaRh9q180IqjnLLenTLOO7aO9ViG2j46WNpppja4rvs0aMZ7a1U5WYR3kXL5Snj4aTtBMRfMc9nVNY2RqEvv6h9A1OvaZzVSo7BoEKBLU/z/e+Vf41vaP8CuHn6IxybrpA7HSpSRYbVDX8rQ3Ln2AkZkJ9MY6bUS/RX17O7WLyxOsv5pdgzm6FVBS/KRO/Ukm7FSgNA1fagfjQVfmPgknPtFgqkDaA+VnAZ078ir/l5xTCJXDjEbShu0hYXzWxv5MHggbqH6WBGnewohfSEeSpwrDZvCJP3lvYdUYu1lLpvL/VpXN612rPPZcRKBHTGuXXpkcG9J4vMHyqd1UH8U12acgzFcj/eoLPVDamp3ULIpwlOiUtWJ8lklsxbpLPmjmV/yssovGTcYxtjMDrX5tPeN7LZFSGVVvYRMfH6udrB8tRzq1h2ih5VQcW26qNqFTeiqL0QfzEOcrH0tDXhHUSCqL3ZM+7Y/XKpP4T3Wg11Iry5XPhbVYWofeaOgLN3ySe1yIVm32dG6/1oRP+efucTbQz4gDlSB6yOc9vb3ojsacAQoZE5RzFIw2kPmAYxwrS+s/q63yYDuI7iiObLn61as3cDg8bDMVHfEYfMQtmsVQnupUfyCIb731ffzzA/97vDT7LOI93bavomVUaMqYBWwzKi5vXML/5cf/Ha63jAp1hPwD4IDeALI6iYrCZQILy+smhbyWvhTodbxsk43vE0Ag2NSIO59YWg87PXUBhtJrd9YAxpqOc9+64dxy8oHd2/9uGnzent5u7m4cOp27qzAGdHgv4Kp7eWN6hVU4J7T976akdY164ubh1sHSal2bayVwPx0nbHtq7rXc/TI7v1YCpWe3ZBRjIsVynFtCxwCRYLn/Tk5EoWciNUu7/bXSdKLbfw/cfsw5guh++RznhHdiuu8thDHp/bK62eqdwuheZZZzgrghHKdUnLo54eV05+ThxFEIsbz70tJ1XjiPLGDruu25+0wbjuXa6+SWTWH165bfde494RJqMmzImHWNamcqCBbqiNdJ8xGGC8GMCo3iu3xjgmGP9OQlDBVOwGuw1LVrVPSPjWBmUkeN9qGjq9fWO36aRsU3aFQMy6hgM2uZgtRHmf8LzM1n7+B3/+C/pLLLsJ5RUxAmDJUQndpS9dKvK0vsnQrJX5stkKKlUNRIcqakkSKqI8oOrb0XRg1RULp0spczoee6Vr7t/dx60mqX+4F1ZUa1c2tR24MoHlmtPcqu233XckanVifhVLYQ6V5qSE7h7Iqv3fRcsKg8nbayEHS7nOTctrlW1Pv5ug/kdl/yP/5z2991UsT3nzhX94M4FxbdItutpeW2mdLTpX5VL/feiWVB6VUnR/4oHUemtmje0nLDWkoWxqmnQxvOU/eJE9YKw/AGtFvXzMDCuO5+ezgX7lvV2SiuFcD4mmEsmH75Y0DpEc4pp1OqBxxv9cRe26+bRquOzE/747QeW21hNE6jQoMonRoUoX5t0OKUwSHA4PKHFYy/ThkdeeCm7T6T83poGKIX39Typ+4Zx6joG0T8c2RU/DGNiq8ePmszZbDlqaynwAbBnjbpv3XlQwxMjdpMg+0xaMmGxzmnr5z2kXNlaaACm+XTHh8NUKQLOaTzOVtqJ0PS1u0/KaeiqMudO3OtR+ackn78vRm+be7hOJJpD6chZ8/4QL8PJbHrHpCHD7ldXnmEc+O25+1e7xXX4aL7GerKCeY8d+8tXV64rOLGcn+Vtq7lWkHuh3EftJwb7n6IjzuL51w+0inMo9rDTVmAW649FyM/Pvhp23Iv97i4iqZ2Vetpv5twqAw4yYsg8cRQKI4QAb6W3GlMQoMSfupK3Ujm2kCGXFseblFkpOmuNR5m+8q0HEpfDb9x9SYORUYwMDyIWKeMCl9r+ZOi1GmzhPEnb/8N/tmB/x2NCmf5UygSZl3oHmVUaKbi+s4NKvH7H99xmV3CTdftSxzkJfgsrDEun/NaGy9zFU2zE1xoZI2V1yi6Q4B7u73e2DOmJ6u63Sk/1+laCtxGJOhUNlcQ7+XsXXtmCtqWHgPcv3cKYJd7OSnK9rK4+erZ48ogpzI/yrXHtTZrBXXzso1Oe5RLROgq/J/Vue24t/uEOqnedsV2aSufnrl3jphpc7xVfR/XHg9HcZ0rsjR6cN+150b3UD880F/800ihnumx+05RBJA0Km8GWltyVq/WvVdgge81ouLRBwOLNUQaPjv2txkFaZ585neWLrh9Kp7RtctX7U7h/rYZFQvZu/jdP/wvUfOkWfbQrly435ZOYTTqKtdeb4XRvY3Ctq51RLEdvUkQVm9K3HkhecW3rViPd26+7fm3e7n2MKJ3+2u9c51mYe+Hd/+js3ScS9tY6T5vud183ECPcLYxkM7NQ7/tZX5c/MelrDTUjm66rnPTdo0ZuYfL7jq3jxTWle/ybly7tyu6Vhrt9ZBTmPa+dp3et4eRl9OJZmaI8V7g0TGC3LrIpLjvLEYrnpzSMB3RSs/SZB5W/rb8XNeer9LXlYVohXODu2W1/T2t8BbWnoMgur5brgfyYPm1Z1EzElLIKpvkjPbfhfXldA2S2fDtfSe+V3mVjsqmctVaxrl0rt47zyVjNUD3eTUqivi//+Rf4o8TP3RmKmhUNH0lvneMCi/bLFejUXHpghkV3bEOMyrcWbvHufaiO73hOI8+Msk/GwBku2kVhX1UtFzmvUI8iB8+D+6TuqG9fg+7z2vcx7nHpSv3uLQ/Ke7P4z6Pbal44ifRsmSHMzijiQg/gtSjdQJ9OZML5HWTUR7tVyHOYHgth3yUU7pykqi61gEqmuHVMvwb127iSHQMA0ODiMajjlGh2Q+xD40KP+2CP3n7B7szFT+1UXHtIaPCnXJ1hZ0qIuGnd47Ad57LSfg3Klqfqz0CNRRo/RTZHIIGZe1heERLKg13xMgEeJvjKz57OOKDYSyQ61iWVnHM3X/1cBpOvh4BR2uLVmOzbnLu/eOc1dfiOvm4cfVM+Sn9Rzl3+u9h58Z5+J21c+taa7DlHk5fcRzFZM3wMfeo5+3u8fV+uD4P3iv99jZw6cOlF8c5cR4sum7u52t1bSvH/ev2SGQItr/j7vefft12efhXTu/dsIqvKV/3mTOFej+s4rlR3TjtzqdZrUoVvkoDkZrHAEM4GLbN9Z4IoPP3VS3xkOKrHVyAoHW/Tvr36cS91hK94XIPvuC5b1RM06gY+TwaFbm7+Lt/9H+iYEozX2eG0+EJpXbfuRvRnXZ23rlhBZ7KpRKFpgwwLS2kzKgKHJDOmUfZjIsH02t3Zvi1nHvl5uG2qcMX9xvGLaMeuWHc92653GvXy7WHtTBuhorKazNS+K49jUc5hnTypJfiuF8P93dvZycEPcoxHS1ftJoobTm3DvxT++4+c64c18pbHKXlHCqDeOM+PzvLb1RqvXPbwN63rm3pQNtUvVt/W4LFaE4ObWWyH+epZndcEK0074Po++m4zonixJNzTxtTGdzwulYaalNtSm1FYiz9tspg7kF58fC1fHsZ2p8rT7f8+rFresuDskFL9gLBkJ2Qor0cahu1hRS6h7JB7emmq7LKu2m671xg4baHuYaMip7Pt1Gx/cMHZiq0oEVrd/TtJe3peVMzFTqKXUaFJIpbt09wbji1v+t8WlbFdpK8qFMeq80kynWkac1mi1w98Uv3S/f5d6JsV3bZzAP5X05y2QajCNi13MlmKvwyKMQXWtpJ+eHOUjzCOYvWKRuZri3vklFBDKzVATdv3MTRyBj6qetjtvxJRoUju235E+2Cb/3kVfwLGhUv/4cZFTcRJDgS88q7RoWcKvewUSGncHYEpCpMY0IjtxKeUn0FFlYnp2gTzaPEhippRgXTaQcIeq5/rWyce/2yPO1Cpf3aLXe7s2fK3X7vO8XTiS8qt8Lo3u1AhdXoKS+c+z2c9jmY4H8ortsu7eV62Nn6PaVvedx37SNuTOB+nQVWWtdVnUZA93D6iuOOzEmwPuAe9fxj7jFl1rrwNmdlbHNWf0Xnc6MP/rrt4o7MujEezsWtixkKvGxvGz3TfXvvWVvYP9aJVnQ7PcopTwM4KgPvLQ39Mcxu21qerf62UE6+D6zPbJVrN+dWmeT05VBfncBBnv2jD1n5wjo5iwzvJ6/wmWjLBQhKzzUqtIHTbRv9yjttRpDN35Fy798ao+Lv/Zv/CpVmkrEdwKo2dPvC2prOnalw712ncOoTAS2braKg06ZorY13wQEDWd89ypncoVMbyrl8KKf82tvZdZYv3+313vqBXs4N4963hxUIdlN005HTr33U8DECXgdaKJzrXad02n/3cu31e9i55X04TdeL/tqdnrU7tbnbNi7Q1bVLw66zcrMcrtJTGL1/oB35TNd61h5Gv/KWRsvruSuH3fBy7jM599d17r3KoHIqnXZes/Kzvry051quK6d3Th4e6wf3mfvrXrtlUHrycu57ebctVQ7X273CS15L8WtfBMNqz5sdBxnw2wk/XvKRUyaHdt06u3nrt70N2vP/vBoVAvWFQp5GhZY/3TcqNFPBmsOjmYqq8ACNissX0DdBoyIas/1JrFgrpY871dltWzn32m0rIiU7dtSWurKCOk0tT68PiYaqPvhLDP+E6v1L90v3JFy7PLNT++j0vbNwOGyn7GmfnDNYQ86iHAqE2mYz23jlYSdNSslkRoXJFP7KBtChBnM353A4NPLQTAXz4HsNvptR8fYP8C8Oyqj4KZc/aU/FtcRN6EhZORXQZWD9qpLu5jEVqP2dndRSp0HRZEEYTku3NEKkzdvase6tPLqiiu8KTTdNV8A6AsWRCO79w9cPC3z3Wk7vXK+03fTlnPD3FYK8K8jb03q0c8K6abrhdf9JcdvL0x7fzb/9metdpxMOHn7+cFpu+nLtYfX8UU55u/nv5XwtY1Pu4V85pa97eTd/PVOarvJsDy/n3iuMW0bXuWm1L51pj++Gbzad/T3tdVN6LpO597pWOfR7Pz+HedvzfTgfub3ulb6+ihtQGfjX8NGHfTY9SS5BUOkyH7m90nTzdcuiMCqfTmYYrtCo+Lwvf2KXLuTv4u/TqKh60gRT92nHra+8rh8Gs257G/Ck10Zm96QcBjdjQiBFJ2yFtZ33UZViXC13cNvS9WpT57XT5u5zOfeZfvWoPZ77vL38bnjXuWHdx+57N769a8V/lHMBt5z7K6c4um979DHnKpm9nAPy7xv/7eXX7+OMCtGwbVRXB9CpDV2+cfrwwXRdZ/Xl/e5GUyuD0/7utW2upD7Q1LzSeuAd/e4pJEzHfebm66bZnqece89YFl6uPY6e8X+rj/jKlUFu+k4eTlnkFGevX6Xpej27/9x+du/l7D1/NbtW9TYQ9gdbo4LUkdQ1+jiXjmrUMZtu+dvTlNO1yuYCC/GEK7csXPPzufzpY0bFobOoVlh316ioawkUjYpqAW/QqOgfH0ZnJGpGher70zi3zfTrXtt+NtZQ39TRXgoNYEqWyLCQyVhXpZ9QvX/pful+0c6hbWdQhHcmv3QtTymJYU8Y8XDMPoobChMbUSaQ+xy5wTAPy/h25+6p0LHVpqP0jAaKjkS/ffMWDgeHH7mnQkbFn779Kv45jYqXDpxH909jVPyzH//3tvyJSVnFXEEnIe16ATxVzqm4E0bPbVOzBad1xZJqakVLoZoEBTSDLE2rwZ6OaTG8XitNuQcF/32J4IhstaN+nbC7lhl/9Ngtt5yWUylNp4y85p/eu17TRm5d3Lz1XFYg/7P7PR2DuicHqVR60B7fuXTu93J6s1e+pnzvF98Cuu930yOwU1jXyymMtQP/iW7ck7nk2sPeT+vjzsK0rvdyfp1/zBBuGupz55LlYXsZ0bcpb7dscvfj3M//4bIovKtc9M71WhYj5wKPdmd1kmHotk2bs9owvsK4NNuunC0vd/aF0XeL27p4GBg+cE1PfUmAT35Qn2m4jEaF187VZpn4RDQkBndo2KFBlw7l3F+9d9tK71nCv0VGxT38gz/+r6i8U4zsjAqrXm591d76Vfu7ddSv6y2s2oWyQntJRMMCpzYgUddxqwIrTpsptsroVs9pPTqGl3PTlHOWUz5I761XdLsXu7S6l3Pr8SinfpB7MI+2ej0mrmZl3PcPx9e92uxRTiPgj3KiRNH9XnQmp35od+3vdMVSOTdsIqWz63TJVwpv3g3X5to3g7szGHJ6Zldt8eXa6V7AWU7v3GdyykflaH8m56Yht7u6Renrj+9cOSqzQrNekodumyotN72P1aN1+7j8XOfWT243zVY0tj499SxLEKGMCWgpGWWBTjSzr9n6HJ5w5YPiKg83n/a20TOVfbf85L7Pu1Hxb7ZfNaPigZmKNqPi9Usf2ExFZ5hGhVjwE5ZttLv29nCugXQqjUwqZd/9mBmfwKGZWfT29dn3m0Ls/93ecy+eUDv8tO5jK7rbnF4Z9nuEe1Jx5SjeP+70jPEEwx6T9GOdyvS4rB9bp0+I+1O5Vh0edj91W7q/beF/of3QXr5WPPG/5IBoXMd/bye2sbO1jZ/cm0MikzYZ293bhVgsRvzVpD4K0cgI26zoo5y7V1DHMRsWokCQDUCkbkbF0fDoJ++p0EzFged+GqPiMv7Z6zQqEtehM4flXMGmzCX09esKQde5YE1Oj/UBuKpGrEiBOiYUZZ2DXkdJX1NsNZbz69xIYVhjUjC0C3hXKSl9gQw3brtz820Xvu6z9nfu8/ZnSlvAQ94N4wgp1UPLonyo7gFidx3D2WfxrfgSWvwjUJBzNjvTt/Lby1kYvn64XPzP6q705OxVK4wbbteosMyVFx3fiWAUlynw1hG4cm66bjkf6ezVo9/7KbDdIrSXR2nqFBOt8dP3GnaVn1u2NrdbB7rdsvBHz9UmBgZazgwjtqlLbxrlbAdjTr2sambUtGenIAKrei/QLzpSuWy9uPLiM/WzvkPghL9fLpfurUy8d9/Z/7x276oElQwJL42JAJViNBy0mQtam7T+WX7RGPO1HPifQx9ObG3ydJWi8lL5duvJMEPaU/E5NCrqpD1yPI0Ir4EBGRX/8I//z6h4aVQ07gNWa+uWQSHvtqn87jX/VH/bR0UeL1PGlCo6G7zO/hQ9BWxNujOy6whXt1/anX24reX03hwf7RVWzvJuhdP7XTpscy6v6HcvZ7Fa+bbHt1q5ZXiMc+Wmm79+3XiPytN12lj3KCd61EEOzmBKu9zUxX3j2p605WnPeOkqu4froHv148NOz92w1tfMU058rH62+tHrhGsL1ZZse1vtlkWe185MjgLp3olmZXSdBWvVowVIdadw5hSHcZsyGtvjtZwb1z5i1eYeyOMRTv31sFM0p7gtuuEDycJyLo9akUYAadpPvtX+Ci1daFA56lrHQ0unKkU7qUhtrBum47Z3uzyS3PB5205/an387vNqVFRlVHiKlBt++CgUPdWas1H78gX0jA3QqIi1Pn736ILpjcqvCqgd1C5qJztvn228kUyhQdA1MzyOZ06cxkh3L+r5EuUU6YLgRkchM5rTR7pQapbg7s+n7lpq55HucYD0ScZ1jYr74dh2La66z/1OIId/eaeGpVPIvZzb5I9r7MeV63H1+WTn0Ix7bRm55aEjJRnuUB1cHnvgVzKe/5xBKl7quS747n577O0eW24lQm9NpzRbstJ1ziD9/WeaJZYcEO0X+HvlxnV8dOkS9WURXV1dCEfDdiJUKBLU8KaVvd25KTvpukYFTQmm5S5/unfrju2peNCo0CCp0tMgSNBmKv7FIc1UtBsVlNZ2bnpDqinABD123vzVrev4F2/8D7iyfcXOHZegU+b6wq+8KqdZCv0aU/NXlZSSUlidT1zSMid9/51eRoW+tpguFeDTiJ6BRQEKdZhTOefeFZiP66IHG+jj7n5nPOxcwfzxNJw4yv9/aa6dOP9D3cPE+HlwP099Psk9rr4mTI02nfztl97uRK+kc025CxyIDzqkIPUVSgIVL0nePl7YiuseXaxvjcg1GvcFhp67fCCn0480U/G85wRmuw5iYHwEU60vakc7uz87o6LKsgX0XQDyv8rL8EuZBfyTP/2vkfbtwF+jHGD9bASECbWDIgkw3etrqmqrqmYxrfpa3kHjgxAgS0Ci+H1dPTg0MUM/hb5YHBEaFvpyp5Y16GviFVsH78gf5eMqvY85pb/XK8u3zT0qjJ4/HNZ1j8jyp3bt6T6c1qPy/CmcdKbREjtRy8Jcp7ZXu8vQVftFQxFUSiUb3RKYpQlgxdCJWz+Xc+vy07YxnV5JAUvBewOkIc1U0TCXotWpQDJInNIxXIu47beVphaDSYobiGQD6LGuhQfsuzdUiI9yj6Sdx7lWFKVqPM37OulZxpzWN8uQ0ccUi9Sbq8U0rq0t4tLcDexsbaHDF0J3mApbcsDPuB1UyiH2Sa3CMtcRID1r0qYpGfIQI4vWTWY0S8y8G3/P/wVMd0xibN80DgyOIDY0jI6OLoSY7meyUZsAf++ZCuEHVrdBgEKazFbyeG/uGsK9Heju6LTvrxDqtFL6uBPdSqbIh4JB2wweDYWZVwGZTBZr2RS+9NQzOLPvMCJsu1qR8oFgSN+Esf2d/AMNOY3g+hlftKLvRsnVbOfnL50ctRCCTbabOFGsRJ2lD+gGNUBA+VHke32DSgeXBciw2kcoErUN8ezgus36qx9FbfedK6eNdj91pwEtloH8pI+celgxn9f58rYKL5rVPgUtKfWTD/XBPOlXfZzT66euqTrGclTfY2BadYYT/Yjvddz5z+rs8Dcf24WplZhnR0fc2RfENtUAbbPu7kF2+eJ+Zo1qBZF4B+6ureDH772DnVQK/T39duiBTtGrhpxBXslPRVe72/dDdM1+07dwZFTowA+bPWXauVoJS/PLOBwZN6Mi1mZUWBqUTT5/AH/2joyKf4qX9jsbtSOx6CcZFf8jru9cJf/dH71xmdm9doTofe8SijZJ6Rg3fatCFlM+W0CpUEJndzdGR0YwOzplnSdQoJNgFFfOTftxu9bdEcFHOWdmYG/36DeO+zno4nPrfh7mdfvl8+SepDB6bH1b2e7SeNuvQNra5ob5uwv3kM7l7Mg3MbZAUM1Hhg07S34ckKe8FNeh92Z9b6NCXmetj1b6cR5HHaNibBgTNComCBo+f0bFvBkVKa9jVGhflXhadWuvk76aLPkgg0veNmPzub5hU6lUkdXIIu8PzR7EqWPHMRDvNkBACWMALUiZUqFR4X5sKkDwaekyrmaDfukcZ0DU2tvZd+F+M8P6g9c6DUftJRlcJjgzhc/2NIODQFcfqPu0nXLUUtIqlaUZ6FSM0rkqj/iMFGS0Ya71a//bNcGsBrP4J3PfdAUVpupqvOD8p9B7OtHQz+q090nxbaksy2nL9FRePgtLx5GRsgQn+mDhdjqFDz68gFs3bhpI6wjrUIcAmiHyAhFGTR9WZTlN8xK4NfQhUV665WuXPfpORbPeZUbFTOcURmemPrdGhc1UeHUGpBeBBg0uAhkZFe/evGpGRReNigD5/HFGhZzaQXXQBxBNjvB3m0ZauVTG7MFDmBkew0hHD7warKDs0scN9eFK+9imIjK+OwvnJ+ASwJTTYM/j3OPow+2TR7knFfeT3OPSfly64jPRngx52hZsL/ITZbkMCum0BmWvM8PfOoRExkSNfaF7Ak7pDKXfnoP4V3ypmcufpz1+VkcJwrRZeEvemanVPko7mpnlkayxPXmsj4wjhdWJSlod45x+F7B2KZeKJkt9DFclT4uGmmZE/YzOw5Ixj2CQhou+QE5+l8ySYVcqFig/KBtaQT/uGJdyWiuOFlZX8eGVyyhSf/b39RkG8cSc1UTy6gzWSh2vSzMqtCrAyk9e1CCITn8qUj+vLCzjUJtR4dX+L3p2HXPSKqWfwaj452/8DzQqrtnH72TJycvascKx010DQJVVAdUpIgbda0+EvvyoJQzZXJ4GRAT7J2dw7MAhDPYPIq711k61lJR1Xvvxse700l7uccQo93iCfHxcpzb/y3I/D39+QlN/Ju7nqc8nucfVVwJU7538nUK4tGY/VFwlCqJbS/O4szCP27duo5DOojcaAyIUXCGdEEPGdKcu+Se6V1R9dE9pOcs8HGHnAkKNqI3V+vFs4yj2xw88YFToi9paFvS5Mir+REZFAoGmgH/lY0aF0vVpyUejRkHq1FEgUs8lA4rFMgFJ02TFqSPHMdTdgxqNBXkrDNOyWVJTUM5AhC3DZDrucrZfOseZrKZzDDjSnoyFVrvZniTKaCkHYSnJd1Mu1leaMarax5A+bSca0Si/RguNZuhVNved/bbq5TrnqeP8HuoqGU7iVxkkRI/6wr+W0GlE0AyLR7j2dP5DnaMNlT7pm/mqHUWPzhJUkqVoU3WjAaw1y8lsBleuX8X7Fy4gxH6JdERpWDjLbDUqLB5RPxjoZT89rPdc2fO3waj4YxoVXznY2qjtLTF/yjiZTAT92UoB785dRagnhnisw07PU989yklG2kk36mNeC2uonbfWN1jfDnz12RcR9gVt74QGIETt9uFMVlZ40q+P7zK80tAGbvGEI33YHgrwGPdQFzzgWt3xSPek4n6Se1zan5Qum5a0ShoWwGU76avLXhpmdlqQ0lUCPva1ZIoeWIJOol7SsUOzDu3Km75jgVxd+ij3Se3xszpHHrZkG+tjAyvCsa3CaJBKMwThSIj066ywkXEhHlaZ5FX2hox+0pPJScoW+8r1Y2j2k1zDJ2NNssvH8jRsvkx0HvQGmb9k16Mby4wkvadc0dDRh5cv4vr1OURjMXR1xeGPEmuz3qqrwildc6oT+1aV0h4vzbpIj0o26eN3q0srOBwed46UtY3aNKJaMxVmVFAH//k7P/wPMypsTwWNiiAZVOBAikmEISaUM2BEYjLQoAcsnCv4PBIMbJlsqUAL14vjx44bQOgNsXA1CgWrizPCa+tuW/W0ilvntR7s4dw8HuWeVNy/te7xVX68+zw2x89Tn09yj6mvaEe+nUZMGbm3fO6LhlEiW+7ksrh69SouffAhkXcV0Z4OeMJkbDK+AAdI5mJu21TO+vhco4L8oDzEY25+4q7xllGxr3MW/aM0KCZoWAwSNHwejArxv8rL8IuZe/gn3/qvkaRREfZGPmZUGL/T+wOOAKa8tjqqUyVfSmyrKv3wwAhe/sILGIx1oZjJWViPlsKwMFq9ojI58RyjQmnaun22rUaqf+kcx9ayfnFpSc7tCwF1KVZhAU19i+bMqBBwYFi1a12a7lN2Kqe7sVqFk/EjYrTnoiHeiDYd59TJoVb9kAebpDk+thNTyBua6te+HC158ImgqZuejHMMIAFVAy9WNMoL+2W56Gn6Uvc17ejaaE8cW9kU/voHf4P1tTWEQ0GEOyMmE2ypgYEAGeAaPX10P3hR3jUqpjsnzaiYJf+YURGLf3bfqWgzKv7NljNTUZFR4SnSsx2aNCoI3DKaqZBR0R01o8Kvb0k8BqCp7KJPo19Vgk6rINLpNI4cPISnxg848oCvRP2SnxrFtX1tvA/QqGiQHoKidcYXPWnWQrIlQJr/pWs5tQnbxqQpaVF/wnV+8ZX0FTFjk8aaKFODaQLbAuUyPDTaL/yp9nX7y5VBujcDxK4+bafZBc1ua4kt5Zyf/KqZTfGadDHpRnIjwHpohksniUkGaZmdyUXSiOJK5zaadcZ1ZoDF759gjz7WVWhUhCkhGqUyEyOwlxFM4yJCiaGlSRXPo+myTqND5cmXighEorb86W3ye66Yx9DwMHwR1Zn6WTqa5Xf7RE6zT+oR8YK+6aKZCvFLkWmutYyKB2cqJOPUc5rBcWYq/q+H/w+7RkU4GoHv9/6b3/s9CWCt6ZTYkwCWybBV2Mbri+9ju7RtTLhLHGy8duXkjr7ouQlSOikjSVJNRdZJhIcPHcbJoyfQGYyglmejUUAW6hXnmD0WTnnWGVUWUpkdrOfu/V5e7/XJ/Ud51WevePJUN5bno/xecX7pf+nlXfrSJqZ2L5rSaI6GdYrloim0SCSC/oF+lEolWxIlAa39FRJK+hPQMLFK2hcQcSC5WEmA6r4AJpMZ6Is3YxhvDqAn1ItoZwe6uuj1oagQmZjCIpvN4dKlSxgbG8PMzLSl5Tol8/M4xdcMws2bc8jnczhy5Ag6OmLSOKao/SwjK2Y1SJdT+LMr30cReXi1T4Rtoecqo8kIJUavkSI1gLuBV22gtaqlYsmWNp0+ehKDPX0oFgoGTrTpv1TVRzS11MHZ26XwGmVSO2mk0vZpsCwmA9gvv/T0bBct7VAbaw+KgJh9E4V9IvktwFAlsNO1+kVLz9SmGqXTet6KZPFe6T5Br1FPfdFVg00qm+3xIP1IqYufxIvSVha2LZ55hhUA18l0qktR6+kNMfIfgaSdJPZwnDb/sfT+A7zS13IDZ78Q6VD0KbBFwKLfKmne1nHzT0sdNBOjY2Vj3XEsLi5Zv+js+QDr6s5mSq648sGVCR/zlD9ohnHMO0H50I3Oni70xjoR7KB80Mf2fB6srKzizp07OHr0KAYpl1zH6E/Mqf9Eb28vf4QrhbvY1zdigwjwqFYyXKnkiQ/KBKfLiQ0aUgRQgYDhA4M6pMlHeTn9qm3ktJetQvlw5PBhhKseA4pa129yW21PmSDM536pv1aqsBgNdEZjttdFs0PS/03GM1nyCC/5slffy6uP94rj+icV95P849L+xHRJn/q10XO2V71cRdhPnUOAVm2UiNcok9WypHulVSa/hWgsdkY7UVU/Kw21Lb1dKy3Lm2Vq3e/lP6k9flZfK9cIoMUTfpQkD5lPjTJO+pitgWqlYrpKg2EkGaPFrmgc8WiX6RwBaxkg+WLO9joqnuqmGVH7Npvy2aM+n+RLbDtPpYFww4cQdXqO+UciMcT9YRTTzCvg0O1eca1tSeeS714aIFpOvL2zg1Qui4BOo6ThZEv96B3+kep1ZKjhd/6aFGH5xVlKTactZrNZDPjjiMailo6+8yIvp/gSHtdX5vHVgWcw0zuOcCTsLFd9nFHxxuIH2CpuOhaqnpOBBQrM81qV1HNda9pEJyQpSxWuwgbPFSoYGhjA2ZNn0BkIo1ZgpdkLsmjZnY7yYoOoUURoEugm1HktIKXNeXs1oppBpX2UfxzBfiKx7hHnb7t32/Vn8Xul91n7vcr5i/J75Xff701vrld8OU2ZVssVU5DNgB+b2RTBTdGOk7Q9BFpSQp6xKU16CSmKKuMl15thofxIkxLGnfUoxpr96A332XnUXTIsCBoCwbABkM/EqBCPsip+ltHqw7BmVFz9LvKNHHRqnCl+1YXvZAy4ddMaaHcTuz3jn8kNgsjOWAynDp8wIVkkiNQMhcRdvlgwGaP2kHzR8XZlAgkThHwmeSJgJgBhMuCX3sCrgTte66vtPtKktR8BrUapdDKfgLtoUG2nPtD+ihIVqCStTu/bK90n65mzBpUEDFkmEY+WuNiH6fSO9FIlXVlYPld4R6634pIcm00C8gqNkabPNgTXi1X7NpJAUpXUtCvvH/IOMPjZvI/py2jQxnctKdOBA7Y+mhVQ+fQNJNVH9dCJTxpAEx13xuOYX1pCJpNBkPygJRBaclH3OMaV9KtGTl021q/JB/EN3wkGuEZFd7Br16gIkI9CwchnZlTICNTso2NU3MN+GhV1gg3rASu/1+lXAtPl7U14QjQq2G7qwE8yKsTzqrvaQDKyXCxZW8/sm4GPckeyuEIvQ0FGheSDIllclktLeDTiPj4ygnwhb4fKODLeCfuz+E/WH4/2P0/cT/I/c9rirTqBM9tXe968bFfaCRjpG0YsEEGmlEa+WqRhTNnOfquT31Cooz/cxTADWC8kjO5F4+Ir9aqwnu73zK/NP5n2YPlocA71DCLeGTddZoY+yyQNvmv0k0Ya1QYxsQcdoQ7sn9qHgCdAmVgkb3UQ9IeRTKVYl5otDy1STzFoS3bsle8ne+2ZkvwY7uhHf2+/nWAW7+jGeHwIhXQGSU/J5PZeceseZxBI/KA/7cfaoSzZyaSldO1DeHLiFTG8+sG+P0Sv+GIMaW99kFiDnHqn3spmWkZFB40K7QljWlpCKgmk9tIek+vL9/DV/mexr2/CZim0tNMx8x/hxLiOENSMg4SiI8jk9CtDQlZd+zPHwOAzPveGA+jtH0BHIIRarkRGplCtVJEXUCBTyze1kUrKgr/sVTQphNgqqGuWo1R5wDceum4UqfhoGdfp7dfiOPE0ElFnum743XjMQ0fa6rQH5e1RvmQG3eu6PQ8LXyID7N47124Ypwyte+VFX2vl2R7m/i+JtnX/qHeud9Nz8zRfbl238nB9pUTG3qO9XF9j/9UodJVuk2k03V+71hoW5u3e2zPnfeOhfB7wbe92y9x27d7v5e+HdeqsU2cqrfI9GPbhttfSmDIVSIHhi1YGxa3zmVNe1YW0pGuG1TNdy+/WreUVVvmpz9vbw+mH+/kqnyrzsHIWmK/l57xz07B7XmcbFRQlmETHfF7K5xHv7UF0uN9GzzWSKQEtE0LTkTZ6Tx7SdGc7/7he/GejExLIFHy7juFcnvu8ud1StYSWnFsHgVZ3IMKBBY7RJBmj93oiUBGmoeShQrNToII+5KnJsrWyyRSBEAHeYDiIzr5uM9wKpH+dmKHRSXl9z6LC9LTBXXkqnfvv9KuySIkojBPO9VIs9t7C6JkTxo1vXmm23peZl/O8PY6bz8NeCtXJT4DZ7h9674RR+d17593uveX94L1A0/3wzrXrq02nrAJcMmI7ujpM+MtgM7nO9lcalg7bUGsWBgYHbcRdBpubrvPR0vvpq+3sXnHtfVuerV/32trK7lttpbjt8S2N+17xNCNV1qwJ66bNtYU8+Z3hh4aGEGDfa9mB9Q0V+8P51shf6SwNUALqffsP4sDEfvQRbM/0jSMe7bC0nfCtusjvlke/7Wm6z5znKmt7+zv1plKnH2PZIpppIIf3ErTE2dYy1nSggOSWxaEyrviaKMhYk44nn0vGdHV1m4FtgFe8Td7Rci37Kj9p3OUrF1Tv5XbDtH4/V65VKCv7I8ovJ7lgo6cK8givEXG3HWQoa0ZKM1mSmZIlhSYxBn2hQU86KVP2io40Ci0+sNPiKKMl+/u1fJQWrJZ+5MuU75QzpWoJ+UqRYFHHWWt2j3TIdDUyXapJxldQ0EETkhWtZwXGKSoOfxVWs6tlhtHsid23vHi7zPAuzRf5vsB8FFfPKzSwNAOrQwpKNeXPX/KlyiLjS3Hq1CNueSxu632JdXXzKbEeOkFMfF5g2nY0N8PrnaWvdmH5NLNuaTC8nqncVk7mU+L7QjFvAzsqg9bcN8o1Au0YjYqo1V0IUv1hM0WFMjpDEfRFOtHni6FQYHuQth3ZzLjsV9v/Ql5x2sDJy9qPZShYPZx2derBX5WTz1Q/vZdMUhuonGobpaNy6r3Fa5W/zv7Vr56pHdx6aqYz7Auhk3LARwbU8c6iixJ1SKGQJX2wDNTzIrSqjn4mP3bEOrC9tonUVhJpAvWUwDqfV0hfeaarPs8Sk6gfHANK5VP+qmfV3lsftGjGqZsjT1R+lT3HtmP3IuqPoKejl3gCSGymiJ1jGKYRJ/rYjWfeqZ/uNSAv2ap2LeRyhrFtbwTvNUMhY0Rtb+0vvuGfBgnN80+GhUwLGRuSP3ouVtt1duM+aTHhY5wZFX6Be/42WQD/blxZ8yo8wRavVWAxpEYe3MLZKSsCCIxjI2JKhwWyyVo+i4QjtAg7rKHVAWWBrgaVmYfEUCfjlvNUAMxDSlHHzlZ8tHL7gTwryg7wsJU9mppidcVQRbZ0jXGJ7GwpBJsPJCdatRmUvDnH0ipSXjCGvsjrobEg5mSpLT8PGz5U95KI8wxbYNG92PF7UPbqXQU7zKdAAKMpUI0UaVo2Vy3wKYEQ61xqkPEDJBKPFEQZGfp0yIOMukNyisAyWHJGSApegiKmU6Rwq/A66yPhooAM86p4pdQqyAbYlWxjCb56lczL9smz4Qp8RmpjPZlPg7VUnQUOKgWWjXFZf62jk28wjwnfICLNCOvFvDUSJ8JleTXWWOGz/mYMI90jCAciNiqZj3jI6GQGtn3ZV6MVXLR0JYiKrH+JbZJjuQMaVWJZGk3NKzE1dne1ptEKgl8ynI5ZK/sbSHvLFOKsFxtBbZPzs29YZvWcQItIdBc48Km1CQktyz7LBMoYbMYxEehnXIEO5tP00ktg520kXPWpNsnwyKIrH8T5vhM4NbgPHXU/joTG0cE/5a9NdmkSY9pDoeA3ykKWz+U14ifFovrpmEwvy+OjBb+W20EtSJpgvkUK8RLpIsW8yuwvBsN4cAQ96EaetDU5PIuRWjeNWApd9lWunGM9KVhpWGZEySynCWKmpSV6EoBaAT4Qj9tHmAT+pPo17W+j9uIhtom8DAyH7RwGNJDNa81CBAkqtNZdcTSiYOuI6RXySRoXStlN3gwe3bTyNsffgEb2CJLE73Jl/vqopGtU8DKcnEEGZ1mD0jDhpviUE2XSuEZrRSP6toS8rdGNBkzh1cgjdbZhjYqgSpo3niEPiM/8lQ4cxwRlQBNFL4FEjXGZfpb86imHKGxLNOwoV4INJINZC6dPhJGYqIxy5LMESj5yLgW+nwLcjEjRpjdAWqMhSdorkS6afF8vp4x2SuRtLRyqButINim72GfhSsj4tcjwRcqYXKBOWVGHr9pgnqRH0l2ZslEzAiWmW/fRs/5p0kChVoSf/VwkY2WVPt/n6nkaTyG2rRdZXmfJl9UaQQ/lbr7OclPeJCk2JJMqpNUi2zeYFu2DYdVGUoR8K19hvxCAFJrkM77TEZCHu6YRbFBW+IOkdZZRSs0jhUzZU/Tg+Z4jxoM75TRlRRO1MmVZkzLQW2DfFkwxy5Au+0TjbCfKsrxkKe1iHW2oEeASQZtmCjwV1pF8nESe/Elm8gQp1urkmTwKbIc0+6HI+GUf+431LJJ/y/LMP+dJokA5IhmVZL5ZvwNqxiLDiHb3Isl4Wn8snVMkDUl75gUUyZt5yrMM224sNIAjgQksbK5hJ5ADOsIm33dCO2wvtnudck8yjHKu6iXPN5iPj23BvmtSFzUrTJt5VwNqnzzbhWUnfaaZnw4WEC3W/aR/ppOjXJ+MT2LQF0eKsi/Jehzt3o/BRifFONupIUDDNiQ9GaCTrOW1QKt0lCcWNgDg1Yiw+ErGBPnGz3ZsEiRI96pPXX53dbCEQIOGYKDps4ELfQ03pDi81mZvW5r4GTgrJfNWGVVmYQuBHPGofYOCv5JxZH6bMVCdVSeF0Rev+f8j/4gOqPOFTcizqjN5rEpdrSUWGj12gLxAlgAcr3kvHVIyDCFwSblNeswHyYflDIoB0X4F+zGKUK4HU/4JvNJ3HEd69iHo60Gm1CQOKKOv5sdgOYYZ9ON05zTrF6C892Ks3o+nOo/hVN8ZHPKOo5iVpveg39eLeD3C8hA3sP9TpJuwJ4RBb5z19KCQLuBQcBBnhg/jdNcRDJSi6ErHkCGA9HtiGC2PIYYQ9k0cwNGBw+jOdaBE+t4J5ijngDjl3PHBWZzcdwLHeg5hIBOmhqxQ5lQx3ByEv9GFgZ5pPNt7BrPRcUQYN1ujLCAGQ7KKPtbj6OQ5nKU+3ecZppwlv4bDpG/KMOKoMV8fTo0cw74e1rjZjUq+jrS1J2tXJ7+QzgvsPzYu+4Dykvo/Vg7jwNg+XNyZY9gk6b2Gbl8nos0QMoyXZhztpRll3k22X4Hvx6q9eKqb7Td+GDOD0+STIHmC+JDyp5RsYjAyhDN9M3h26AD6a52oJSUfmuhCFIOZECb8AzjWNUNZGqQs0zLaEvUx9TNlTTPnRWchhiN9R5gGNUbHEDx56qZqGBveDOU16S/jxWRoGCfGTuPoyBF0lCPwJ4gbKZOnWZ7Rch9C3iBxDmVAlt2erWCtnsFIfYz5xzESGMFp9sO+/sNslwiSZZYvCtY/j65yEMc72L8jZzHSMc42DlPeU6ZS1jQzNcQbPTgwcABnhw+hr96JTpYrUBDt5ilD0ljc3sR47zQilRj7nPRLrKW20SBPjjRdFCblvQa3iqTvAvtAX+4XT1A42v6tpnQjeUyDGJoBEg7T0cAe8o5f8oZeMkiHrWi5qzMQxffkUWf4j7zJuA5ftrCJHjBNCyP+buN1rUYyhSQpsHttt1oGxQDMqN23z0zISrIP0bFQMiYc1wIffK5fbZw0RmdBCwba1FkE2FKAJP4SPavPRqoh4AuYVaZzg0sEKgm+2ZCiZhhNeVcoMBMEoyU2mpRUgXnqZA+ticvVqBDYuFSvSDKPrXzWFFWBgiblJTN4BDgp7AskDP5VyFiZAgmXikkjArkSASwJUsDeAATTygrkdpDwAywLFSe7wqz2HC1wm6JmmVJSxhJiJJQk88myrCkqrgyVaYn1LqpsVCYSdNpgWmG4SpH1YdtpBEWCNM/yllnfIhVHvaQO9xBc1KkcBTScURCNuuRklLHuKolGYiRABGrHeoZpeXexVlKwMqBYHsYXaKjQsBqI9aEj0mGn6uh7APpWiN5rdEIWcMNH6Mu8tak+I4tbio5xk3kCbLZ3gXkIrORzDOsJUOiwHQNUrKxDgXFKEvAiVgIYpV9Sm8r61wiD+oB1L7CdrHxUkCXzMjLUE02MxoYw2jVMW1JWvdpTfcu2IwlvMH31c4XKO0lG7I0PoS/QSwBDOmA/9XX0wR+KWt9qVEVrE8U0xSyvWV6dPlamYVJiP+Sp3NMEAlnWWaMXidQOfOGg0Y9OfPCwPn4CHxkytkSh6sFo5wiG4iwbwzeouMe6Rw00i15FK7b/h/FUFoEerafW6GmRdRFtaxQkSnrWsgabqmR9pQg1GicvAKgj+lzmlHMBg7ztORA3kr3aebM9/JN0bg76/Vh2vNexl5IvrqM6YnlZYpsmdZzkhlte1U1CSaMZDvBp1UV1U9+JjtT+bFebBRBPkB4k5CQ79JywlrRbR6+/06GZcomGBIHpeoYqmAZNpmrgtpkjTaQyzI9UVuR9lsI+Lary0/j2YIc0UmS8Ukl7CQjiyR/FPPOksNZik0KWoJFl1VfDNRoqkFwsVe1rvTLOcwQP+kRASTxL2pcRVdBsF/PxpviOfK4pbQ+VYDNZQphlq2ayaNIIKCWLiCAA7NAAzhBMEcBS29qMY2Erj/J2HmGCQ+Idlps0Qo1ANkWxQD7K0xDNl6l8aNinyqgQ5O+QbxGPmZGwmUqZ/EiTRvOUcU22oQy5dJFyi43rIR1naByofTVKWKWiF692xHoxGuixL7VmqBC1H85LcK0BHCnqsmbpCLj1EdMC5aWH9a7lCZKZf8F+ybfkOc00pZnvDmnXU64jlqPiZpl3klTikhW+Bny8j7LtfeyXSoYKlulqBK7AcjRooEgWemlMeWgL1FPsTw3WpKsI1OLopiHnF/+zvyqUDbkkzTcq4iRpY5O9m8tl7CS2QMUDf7qBuYV7WEyv4vqd28hniuxzgqoM2zrF8jPNep6ynP3qoZL3aLCAtKbBibrWYDF8NUkAxXrYSKcMEdJfLZtD0OtHmf3oTVJ50yCjsCeNsDykn1XKFtpBGOscMICrARcbLWfazgyQDAu2O6+l6Ms6UpK/4gPTpcxap7povpIin//r/r7iltO14pAJTZHb8ky+IxnxOQOIP/nss3SWvYpLr/LKkROtPk4h+Yo/Kr9kg+hU72109RO8cIWlq/5gu0q+2q8GPtu8jArpXw2IssfJz44O3SHIvb18B9u5pB1Qc3r0CJ6fOoWDMwetyIM9/XjxwFM4GJ+wUff+eD++dPwLODF1GMNdAwh7wxgdGMPJgyfQE+xGZ7ALx6YP4cjMAfhqPkz1TxMkTwkoEXxTd1PnzRBwj3QPoZQp48gkw47sR7enAzGmferMOfTGBkx/xAMd+MaZX8MZGhQaPBv2deHL+56iUd1PcJ9Ff6AbXz16HlPBPiWP7ugAnpo9QZ6uI+IL4rnhE3h59jwmqLvIDJgZmcbx6YOGW6SjjzDdk/uO8T6ERjiC8/tO4mTnmOn4UNmHYyz74aOnCHJDmO6fwLOHzqCDxnyCev9KahHvJm8hRUOpyDaV7hRI1b77eDiOIDHCXGLeQG2cuvnw2AH0hYlPyD/ZUp7vPTjK/CO+MI2mAM6OEFBrWa8viiOeXvzjiecMn+mY9WOjh3Bi33F0eSLo9UbwhQOnsG9g3OTsUOcgXjj6NM4cOoXxniERAnLU8TLiBbA1ABQPxHD2wAmM9g4jHIpgdngMzw8eQE+KPEP+k3V2ZvwoDrM8IU+Y5e3CuZPPoY+/OjHMRzwQbUYRikbh6w5htHsEE8SoecrMfQOzePHoc5idOoAo2/FAYBBf23cWwzQIC5tJjIZ6cI7lHYwPIlQL4JmhWTw1cZwYsYEdypkupvOr7KOhUDfCxLaHD9Iw7JMxyKpQyKYqGSwnN8gbPvbjqMlHDXzaLI8wEWVdlfWUQSC6F8bWHi0zDChzhC1sNZDSE1/R27IyyiFb8uW8EOBwMAcpRThWvxro0zvxgcIZT+o5f6kW+FBvyH76EQ8yrMvf0u1UZgQAfGvBnLD8YaPLiGiNNsq7I44yLFxw4BSGibUEnQpiGSg9akEVzqb8NP1LAlQDaMqyLOXLwtomKTaIpr3qUjZhKnwSY5aKKs98ClSs5RyVNK3DJhVRulBDggaERh29tEwrCQrppMoSJNAmKGFnNKlwclRqFVpoFbZAqaDGJ/2QmbKssUBtTsCW3BgmUWnTUUH1oIJoZijomV+N+TToC0UqaQKBohqMVqo360OkHkWdCqieLiPMdMP+IIVOjuzhp0IjINBSrzK7QIqP+agtfLSOvWkvwjk/vFKyVKg1AgqB0RKNEKp7+KlEvRp1pALVjEWaTVohp1Z4XyXArbGceS3P4a8AfDqTM8MB0QA8AY38EHCRobQ+VNOXZYKITir47s4upLIp86KIgPJnu9ZoVGgqtUygVUzlEQ1GECWj16hIPQREWiKSpTDNsS/08SWdoKJ1dmb0SEjzXYPCsc5+qWo9cYHpsoGjuRCCBZaxNV0pBpdBoVELtU2QQlCjA6F8EB4t+6PQ1MhmQaBFBGyATQqBdCZgQMYu5giQ6Lt7B7FWSOPq+gJupzZwbWMJy+kdMgvrX6QYyVURygVB4oGPwtFHrKURWxlzVfoA271BemiWWV6GjVAYJAh2NMsjNONlH3voBTa8NfYbWURrkmts10UqoNiANm3FCQIdJtOSERkPmlIWndtsjECE/fKZhC4BhMKKTcQzxjfsNwPT4i3SuXhGPGbBWjyk9wqrdCyOPROrMZ4uWuE+M6cysH1anG9OpoTu2WRWRtXJlRVunWyKVdcCQ626uGFcbzNbar8WLcuI032NPusrY6OyjVvJedJ4BhT5+PJhKpep4/jiiS/g1770Kzh/5hnMUqFHCCoj5L2j8Ukqr1n8zrmv45V9z2NwpwOnowfx9WMv4Xef/0385pmv4uUDz6OjRsBaC2J6aB/G6p0EA5pR81Ee1PHc5FHsDw1gOBPEUd8gfoMA47ef/iK+8dRLOMX0i4kCac6D2aEpnJo5ivNUKL/zzCv4xvmXMTEyiRUaDHlfgAZ+F7547Bx+/cyX8I+e+xr+0ckvoadJo5/yRIbSc7Mncf7Qabx04jy+8czLeOHwGRoYYVRknGwVcbxvCs/uP4nfeOar+PuMf/jsGRrCPiQWNxEhX70wegzfPPI8/vOnvorfPv4ixqI0hEsEE1RKC6lVZMtpypIivTbBUyFJWZH3pkfGaMRnsbWzzXd1RAk2Dk4eIKilXKOh1KBBMk6FPsX6eap+lIKdODNzFv+bp38b//j0V3H+6fOodIWRKucRIn2PeLrwm4e/gP/8ma/jH5x6CU9RqXamaXau5PDC4Emc7TqElw89h68+/QIi5LUmyxCLhLBNo8hXjrPvwjg/fhb/8fO/y3b4dZw+8DQZM4xGvoESjTZ9B2U4EMc/ZDv8p2d+Bf/psZdxKjhMaojY4NTM9H4MDY7iyNFjGCAInBgaRycIerIRPD12Budmn8H5Y8+xf34Lzx16ERPeMXTSSAuyrn3VAE6PHMB/9Mxv4D955nfw4tTTBDVRGg6U89Qt8WYQLx56Br91/tfwW8/+Ks4OnUQoELaBIintbC6F5Z11DA4P2sCAZJ8tlRIdt2SDeZe2qRONX+jlbAkCeURLovQdGule450WD7mDeyYX2H9CDhq0khdvSdbIfYbS4bHO5JaMTl6rvSQLDEvwueok+nuUV9sYMGKd3bCKK+/K4F25obZu88IeGsWVXM5Tdq9srCOZTls6PX3dmOzvwPt3P8Brq5fx+pX34E1lcaZvAgFNhASiiBFsLmcSeOPuVWKAAk5P7MN8bt32jbx56018sHIVR2lUxKj/EtTPwwOjNn1bzlcx7enB/o4BM/QHoz3krUO4uL2K129fxttzl7GU2sTQxKh98LAnHLODOO7cu4sLNy7iJwtX0OgIoLevlzxbx8zkNNZJY2/p3fvvYXl5GYcIbmXI+qgHh6IdiFQauHnjEn60+AH5fh29BLcd1Rji1TCmB0eQoP68PvcB3l++iBsbczi2bwpR4ouJZgTPzRzHO1cv4cLKbbx99QLWdjYwOTZmRu7a1gbWkgkz/EW7tgSN7a5BiN6BAWxsbaLIOnoKpFPKQy3pCdJAtwOMGE5pxEIhG2Tp7qBBNdyHtxau4/u3PsLVjQWEO2LUH6yrP4xDQxO4vTCPHy/dwF/e+gC3q2kMj4wjTP7UqaS9o0O4xzZ86/oH2C5sU5dS1xJLVIlftNdvZKAP4c4A3mfcN+cv4L31a6DSR0dHJ+mPRmF0kHJhgv02h/dvf4gLVy+z39LYd+QgkoUMFjdWsJ1P4c7aItY3thALhOz452qxhHA0BE/Uj3vEIO/NXcJPbr5PYyTEvosjREPkSM8MdHjym4tX8O7tD3Dp9lVMsNaHKaM8JT9eGjuGtZUVvMv3b9x53wwxTydbhXJEyz1BTJetZZAp7WC6h3JEA7FlYmfRMelf2Fqn9hlts12lG2U461tNmsmTAaBfM9TpxVvtXs80wKlBQbsmD+i54RDJH6YvGfOAE9vqEb2lY5cPhnFQzB7ORgNajGoF4jN5VcRlbvecXsoG8wohC0jr2pzNL6QhhhOw1NoyCVEBea1pVQNoKlzMbevpaH2li1mskdBlpfZ4YxhrdOOgdwDnRg7hpeNP4+zoAUxXOlEns2gX/4CvF7M9+3Bs6iT2812gSYOHYP40le5vnPsSXqB1PUw10pXxYKjWgVNDB0lgcQL/so1o04QxoiWcp4XnQy+t4acIHL7AvJ7efxwTvh6EUzX01EPYHxnEYKAX+4YP4LnTz+MALdueYBzlRBrlQt6WpxxCN3779BfxuwQZJ7snEK14adBUbDPtcHgAkz1TOLv/FC3rM9g/PGVLpTLFPKUAmUBgYfoIXnzmRZw8cBTjnQOoJgvIkTnCtHL7KAjO7DuBl88+j4N946x7DP30fqaxlFzHTi5phptGvjQNXmJ7a/PaRP8YicBL4bnK52Q0bwDT3aNmvdaqBDn5MvpjXbbuOJ8topDN0wIfw9MnzuK3nvkynu+fhTdfwbaMCTJMiCD8CNv3dw6dxwtPfQHdFBgRKncvyzjUM4p9fZOY7Z/BaYIijRBrmp9QSPujkKHB1RGO0tIfwXkCpuPTxylc+xHkX5NCpME21GxKsOHD+dlTeP7QWZwjUIznAwgQjBwe3IfJ+Iit+e4fpfXfGUWNjGdr7Cm0xuMDGGd6R8YO4TkCleMHTyLSCNmokIxKjageZPwXZ8/gmSNncGL6MNKbKZT9AZRjESSZ93BsxPr32VPnbdRFo8Aa5ZIS28ps2vKawR4KBdZZo+qlcoHGrKYkaaSK2Vln7asww0L0znsxvZjTOc7NAQx23/JiThMQLT7TL18wvMSvw7xuWDljZoXRtYX4jByLoyEFlkyFUmF4RSOMBp6MV/24dVCddG3giL9ufSTA3HpZG/BXIyNGv3v4EttZo765agYX5i+RfjM0Ghs4OXzEgOPc3C28/tHbWN/cwuzMYRwaP4RssoipziE8w35fTKzhvUsfUcEFcPb4eawx3BuX3se71z40oHZm4jBBgAe9sV6cHjyAHI2JLRoDAx2DiNGY3KGBHI314MDBE1hKbOM7P/kxPrh5FZP7jmCS4KOZr2NqYNpG17bWtvHGG29heW0dh0ZnMRkaRKDiw+H9xyhv/PjuxffwrQtv4mo+gWdJ79ViA0GC1TP7jpFGPLjw0SW8/c67IPXjyMQhAnkfpvvHcXhsBhny6XvXLuMtAorJQDfOjR5ENO/BFPlvjEDnw4V7+ItL7+DW9gaODx1Gf6SX9FjHpaXbWNpcZDuTL2ta6iNQWzUFMt43aIApnc0aGAv6Q5joGqFuC9Fo9qJGWRP1Ra1tgt4wzkZm0N2M44cfEthcuYJQto4vTR21DceRgV58Zd8pzBFg/MsLr+P7d66wXNMYH5xEhd092TuDU9OnkaYhduGjy6bQ6hUai5trCBFER6shPD17Gt3dXXjt3dfx5jtvo8JSHx2bRSUUBlUuxruGcXDmEC4TVPzhR2/i7btzOHLgCE2KCNYX17G0vILNzDbuLS6SBrIYIg1EvBHK5DJOjx7FWHwIdxfv4fV3XsPq2iZeevrLWAiQ18N+nCBA80Q68IO7N/EXH35AsNKJg5T9DRqpnQQML5x+zgac3v7gfbx/8aKd9jbcP2zLj4qlAtu2jM3sjtF3NBi1Ueq96NnxzJP1lzO+4K+jVx3ZYFwlI4JpmcJnmAdkRY28VRfnKabi80pxGVbc+Vk4lU1Zqz52zf+c8jqGg3CFnui9rjVYqTa4jzke7Q0wCVTRcJX8kdxwN54arjA5vIdnHGcvkWQ0qUl9RX4WXRWKBcryEi6v3cC19ZtYzq4h0cji9tYKvB0RdIU6UM5UkM+UcF1fRE8sYLi7B12NAD64fQW3y6vYRgIfrd5Ak3p0tn8S82ur0KEdg6TTUqlJuTCOUq6Aq/O3CeonUNnMY3F92/aLFRMpJBdXcHhEBowGW/NYyG7iYnIZq9EabpU3MJ/ehCcYoE6p46NLV/E3l2hMNAqY6OlDnDpTJweFfQGk8nlkvTV8uD6H69llbDdTzGcZ9WwV/aE+zAxPGwa7PH8NqzsLqFCv/WjhA/zB3BtsUxokvX1YY7lotWC7nrdNvxXKm+muPvTVaeSmiuggzjIAyzbVMiEt+82xDaM0CJIMrxHvPPmsUtcXohmGfaN9B7bEuq4BCsodxlsmj3giQewfn7IBxbfYrv+v6z9CqpBFXySOPl8ES/PkX0LkJOOtkqdjBOZ9kS7DgGuUwR/eu4mF9DoqNCjKWlJP2akZ1RDx3cTIEG7du4E7W/PYrCfwVo76YecW1gn372R2MEl5VE2qHxYpX7VSoozbi/MYHBojRqxip5hBupJHSktm+aslkdBWErKreGxpfYXteBM7jTyuhXewWE0hH/QjEuvDdOcoNhZXic0SbIc8rhdWoCXhM54ujMWIVWoxXNxZxPUSaceXxdu3abyldtg+NaTZhzpUYiO7jq3kGuLekLNvmH0vfKcZGc0uO7P4pGvKEclx6U2t9jCeYHzNTAiLi6dMvxqvOHykaw20CsfIsFA6Lq4QHUgnOPKGfGtGhvPuASe+a/Gxq8e18mJP1/A4hRBxSNkqcRVCRoB+LbOWcxN0ExUoUDydwmJLXMjomqo0L+YWMGABZeFqSVGejVNjLyULaXboHezQMtR06Fdnn8LXps4RVHsxv7UK7XX4nSNfxEiw22YV9lHhnSdA1xRfJV1CrObD0zNHMNM3hOWbd5BZT+A5AsvT4wdQX0/jRO8sog19hcPD8rGcRJqnZ0/YOkWdu/zMwVMIRqJY3tqy5QhPzRLcU/HkCTyf7t2PLz/9InyBIO7Ma2rPg+fPnkMPCV+bjEcmxnH6yCnMUzDcvHITE9E+xj8Of82DTgqel058AaM0YLZYJh33NTw0grMHj1pZyqk8/t65V8gCftymwErtbOOZ0X14fprgg4q8K9qLMwQdzUIDt67cwhDB07mDp+GrEP8w77nVu9hIb5OgCqyXRsZFZBWm5sVgZz8y+RKVa4JsRKBAA2e2nwxcZfuTAPUVSD8B+fTIJPuljmEaFKdnjmFzcQ03L9/AgZ4JPHvyGfY7jUgKiBfOPktrvBOrt2m5U/C8RMOj29+JXCaPvs5ePMX2nh3fj+WNdfZp04wcCeyCRi7IiLOTsxhnHqvLqyjSyNg/vQ/TBEHKO50uYKyXoJ75eWiFbNxbRScBzVPHTqEv1o1tgrQqBZQ2QBfptYnq8NQsRtgeIQrtszTKNB0q2rt267Yp2fMnnyYQCiG5lcTZAyrbDBLptH15cqR3iODvMIrpPCoUlOePnrJRzaWlZRttmZyawuEDh0146gxorYu9SfocZhkDTLNMoKA1/zkZFZUWnZNGZYSIubW8T/xi8xTkDY1Y6hAD+wBea6TRVbBShvp1mVr8JS/BJUChL0Y7exrEX04cAxR78Pmn5qws4nnJAqds+sJoyB8k/zizK66XwFKZrR1oRLv1260nnzvyQ3WjEcr229Nr1qdcIS1VKegzbMcmQVyFCiSMpZ0UPlq+jTkK6p/cvITlxBYGSWta3xwIhLBCcH9h/QoWissYnhqlwkjh3Xsf4cLWJVzZuk5lfxXHhmepBKtYXN3AIMGzNnFWSnXMjExRLqWxSkV0eP9RbK5uYW7+Du5sLGEjl8WlSzdwZOqwrZlOUwHf5vOPFm/j2s4K3t+8Y/zTS2BaypFedjK4O3cXc2tLuEugsJzYxHRskGrTR0OfIKlSx53kBq5m1vDRzhLBaQYdrB+bEEMDI8gStFyYn8PbKzdwNbeKm9ev236U3s5u8mAPtiivrt+9h3updXzEMuYpK0cJeLXMc72iWQrRJZW7ptF5LR7VEYvdASrw3A7pljKaba09aoxERc2+1LIJTaXbjCTjUKYcoHKME8Dfy6bwxtItfP+Dd1EgL/V5wuih0VbPV3D13i3cSW3i+tIStpMZdHX3Esz5UaBRdSe5gwvLd3Brh4qX5dIpJlUt68zm0BsMoT8ewpu338VH+Vu4UZzHu3cvIJtasf1fVC04OXsI9+Zu06gjEGRbLqUSlL/LOEM5nM8XsJ1NIFPOYnNny/q0XqxrWwdyPi39yuMe++VW9g5uJm7g+sYcOsMR2ZMIxWIYouF48cYNfHjzJu5trbGv59Hh78VYzwEMdoyz/Tx4jzQ2R6BwNXMXP7rztoEN/qOyL5Lj69gpZ5AjbXSzT0wOPEzLbd54Q9QvniYf2IoAL9tc8ejlJDO0z0LOlRUmR9j30pda2kJusvfiSRkXn5V4ECe7eEDOTCCWVyaP3T8ku0KhkNXTlYMyFh7l5fS/RI/JQt4pL7WgbfB/pHfAlv4EwLSXUcsFtWRERofkznxyHcWgB9VYENvVAo3sbds7WaCc8QaDNOZzWCvsIO+vIiqscIcGOtMsUBkXaOrqaNGF2/OIhBm2lsO9lXnMjh4gvYZRi8ewVElho55BT7wH4+EB/Cb1528++wJ+7eu/iuNHj2Bnc4txw8YDefJogiBZXxxvFArwl6oE9UGE80B/LYSvPfdlfP3FL+HYqePo6u/VVIoNjhbYHjvUVcsEuOWIgGLJVg1UCErL5EmPN4idQh7pegmlICk14MF6jTKLxkWKdQ7FuzA6PYvz557Frz/7RfzWF1+hkb2fMm8NNRliES/W/BVk2S4yKqTzNNijGXutyjD5wWdZXwM58nQ5QMOCfVWj3NdgSlGrRwiGNeysWdEP3noHk6E4/skXvob/6PxXcCDWjzKBueh/VEvOTp7Dr517Hv/xi7+Gb848jTgNGuMWEsFmkniKfFYJelFsam9M1pZxa1ZWfa3B3rWVVdvHo+Xj2oNa1EBwIoNuao2Z+ADGgnH8nRe/it88/wJeeeUrOHn6NFYS66BQtEFBDYumiE21kd82YNNrM7dOj8qVcijRmCn4qPfJ695ikXI+An9KA5hjODW2D18//wX8nZdewle/8CJq/TEssId0WtaVRhJb7NuIKuMnt4YCmF9Zshk0b4j0U8jZyYdsCKNzo2GWX+0rI84xJIQ35FtYQ8/4q6WW+haMMILwkBkZ9DIg3Gt5GR02m8HGFD6XwaHN9JoYkASxo62Zjqubrdn5o/KYtycPuvuWwQNOUyAEMqy47YtoeVku5CATC/YxEEtcwSkq5Jm54qnBBIRUGa1pF8BSJwtY2HSkVbwOra+vkcB04oLWOWq92EZyE0V2Uj2qDzEFsbq+iTfmLuM7d9/He0s3oZMbRgjYO6i0uiIRFNjR712+gFtzNzAU7KIR0I9///6PcHHzHj5g+Our9+DXNBWF8VpxBxMd/QhRs1SoLIds9E6jFEVb+xrzhvH9C+/h3YU7eOfGdWwkUujTlF+sAw0Ji81FXFm4jou3r+ImlXqA9Q3QuKA4h5cK6c+uv4+3CAIuElCsbmzRUGFbNAOIVvyos5xz63dwaf46AcEN3CLxRMF2osF0YHCKxo4fV+au4YPlm7jGPNaXFhAgMNNJIoNDoyS0JhX0Eo2ODbz1wQWsJxIYmplGkQJhkwSvTcPauCaQoHbUsrJoOEpwDoKhPJm7QoFBS5t90+WNkTCBfK1ojF6lURULxmwJhdfrp0Vcxfr8Gq4uzBMs3KSgTSBIg+1g/zhKO3kq02t4fXMeV+4sYGFuESdmDrOeAoskDwqav379u5jbnqfALhIokHjF4Oy3PgrSgZ4BGhTruLZ6E+9dex/Xbl5l2fPwkZ7CvjCGQ33wF8H2v4xrBERvf/Qhtsm8HUMDWKfAuKeRx9VlLC0vIpdIEsRRqRYoxJJ59oUPia0dvMN0LzL9uaW7dupVPNyByaFJArchfDg3h9eXbuMi2//SR1dwYuIgJkI9mPX34ERwGD9494f46M5lGg8EMgu3kKrkTJmIsRsUHLdIT10Eh2G2odaT1lhfzVRI0EhpabZCIwXG8KR3m6nQSECL/cQjWtIgYC1GdZnTWFb8xWsd3bx7fLMY20B3i7EV8HPkpER2BQuLry+AdnXEia5kKLHuGjhgO2maVkvEDKhKhqgubW7XsGBiEmxqN7XlXp7igkKdij5Qt/PCNSjRpPF9ceEmUgH2B4V2ulGgUC4iRgNYe6zSNGwTpSw2ipssTwGzI+NYJiCta7OxnwZqsIzNtbvwUi4EYgQLBKKChmMdvYh7yDPhGNI7CXhTeQwRIJzuncIzMwfx2y+/hKdmDuDM6D50dHeZwE9T0aSqRRT9deTCDQMSO14aE0EfklRs927eJjgI4DfOPIf/7Eu/hl8dmiV/UdGSfzT6tEPevp1YRYJ12QlQJmqki23oj4UJyuNIZBLYYv3ScS8y1EhvJ+/g+9ffRZ55HxydxmyoG7916Cz+V8fO40uHjmNoegoxAmVNp5dYJp10IuOlRllgJxixj0SDQfaZlJzJbba/ziqX/NGelRzLJeAQ1Dnt7K8G+/ZPsteQZxn+8VMv4B+eegGd3d347o2PbKnoTN8Yegd68PK+Y/jPTn4R/+jMC5ihQRHXsgcaKZqVvptaw3Jlh23E/iEAK1QK8Aa0p4k5MH/iCtzJLGEtkEYyUsRaYxs76S1EKZ9CLKtA3dnDx/EbR57Cf/H8b+DFof04OkR5zfgymuqBhhkr2hDeIMDRgQcpGpJZTxGsOpY2F7Ba2UCto4JEPY1iMo2DxRA6Kz4cGmD/zh7GP3rmi/g7p57BoakJ9PX2seYBxGkkpHMEFDrkIljBZiCLldom6WfTRp01CqiDQTJ1nXxTRgflT5H67rE0Td7QSKD6QTJA/C6nUUbxjS1F4L0zsNAKw3sdsSxDQh+v0vekJC88koniSwKpz5PAkJxQ21gd7Z4GQauumulRG2gAQu/NsHiEdwGR3SsVhqf6sV/RsnP6295e2EODmZLJdooT+0fyWuXQLOqAv5vtTT3C53Xq9i5iggiBcEYHPlDOZytZyvscaPNSRmxjaHiMYJ+ALEeQmSsjVPRiYmwSG9Udgu4U5qgnw6EYnhs8hKGqD/P35pClUbKQ2sBSNom/eu0H+IO3voM//vG38Wc/+h5ev/gelgloxQJ+6pQQdXOEGEUyreahjqkQN5H2z509h8XVFbz22o/wJ2/+AK/NXcImaX6HxrRkcL1QQph05SHv6kRMv/RNiAYHgb/qHWJ7C5sUKbPvUC4OeKM4E9aH0sLUt1nM3buFP3j7Vfzlm3+Db736bfzF63+Dd4l7Fml4pCnDSjYA4MxQaHRfbSiK1MqLYDhk+xeLlHkZ6s8GAbNO/MxrL1m2ghg6aMB3oqoT2ipNXCfe+kNitv/p9W/j9s05fG36BAaicaSTGcxvruK1j97Dv3nt+/hXr30H//3b38F3rryLO2t3qG9pxImq/DRa2J+ZrO79NnhaZF/JaKkQQ/URc+hI6UaeMi5RxxCRV4cvSBlYpnxZxcXEAuv5Kv71a3+Db3/7u/jRj17DR5c+wlZim3xcRjASJMhnTjSO/Gw37RMW6tMR0U2tN6RczVOndLIx/XWf8WKW9Z/LbeDNuSv409d/gH/z6vfx7e+/ir96+zXcXiYuqRRpqlAfUp5Wi00UNgtUag30dMYRplGpr3T//9n7syBLjyy/EzsRcW/skRG5IoHEDlQBKKBr7VpQ3c1hb2ySM5wxcZFmZHqQmaQxPUgaaUwv0gOXxzEbDjka2chMMiM5EkcaccQhOewhu7u6uhZWdxWqq1DYtwQykfuese+b/r/j3/+G58XNyKxMZAMoxIk8+fnnfs7x48fdjx//tstmgY9l8BTHYr/6nXapP/n9t5wHGrP5jrL6s8QbZXORdyqYE/rzHTzmXW4YhMyZvPNAWvOGuxX4fBC5zEPiGS5g8ClrYhUDMnMmN3LBzKogfZSJEvLQFyNDw2rcUKcSJms6voaOY32VUf9lfgYGoP5QPneyBFvqQDYXKQsDSB6yCcSg4Z0Kvg7FIzqrvEirQPPcwvV4ffZinG+txNLEdlzQzvvNa2fjEC9za1WY1gR/Z+50vL1wOjYnBhVEj2vgLsX7W9fj0tBqnN6aieNauNr7x2NQ+MKbL8fnJu+PkZY6bXU9nn3ks/HTN97QQr4ZTx58ILY1gR8/+mg88MAjcVh1jA6Oqx5utffL+WzFySun46pkroysx4WZi3nlb1iB+6KCl9ffeCuWrs9rwZmKZ556Op5+6MmYGJuMRXU0XyG4tnQtTs6fjZn+FQU+G3F9cykOTR4M7Z/ifm1u3p29FGcVPCy31+N8LMT3T74UL516i1g2n9Hjyv1QeyQefODhePDIMQXoB2JYiyTBFV/UyheTcJo65u5agyu/ba5gZUZB+Wq+t1GuoG+u4JiUlq2nF1fyZSQeOyII40WvKbXh2ec+H/dpQ3VGm5jTp85ITuTLUAOrm3HkwJG4/5FHY3TykBaykTg4tj83lQsK8GYXr8UptfNSH1+o0MTWwOUF437tYvaPTalf1+PdE6diRuVzCuZOXjsZ15em5WgX8tbiofZkDC5tx75Dk/k88uHDB+UUFIzs2xer26VtWyNcldCElDNhEeIH00LByqzG1DuXz8Z0S5usETlYBRRb0qG12Z+3S0cWB+LA8P548Nhjkv1g7BvcF5PaiGpJVjuG8wWz08vnYq5/Ia5rrF2YvRxX5Ph50Xx+CduVrw/1afPS6h/SmGYMb+Sje+jReYZXNi7POWoRyHS5apKbhpwjZf7snJdnpD236juDXoRzMosuX9xu5h2TN+feRwSoyzzP8AbV8a+al0cOHs67MehKGwD0pB2c8xgH9D53u92W9Av4iJ64lgshL+/zYQT1gALRoRhvDWohW9CYVmCqnfTqxpLm7IL6ReNF44S5MT17LS73r8a0FohFFp/WUMwM9ctPLMXFlgIMLbrbBBNaJK6tzsWZxavyC/fFk1OHY12L9asKcM8OK1CcGolX5Qt+evXd+M7pl+JPr7wXPzrzTnxLixKL6tCYxuLcdMzMXtfcYpO4FWPzK3FgZjXua4/Fbz7/K3H/sSNxSj7hv3vpe/GdM69okVmPOd4Vkw8clHnQny9Y9UtvLMzHLBYUsK5I/uaSUGXrClyXVI+Wkfyi3OVF1ang+dXZC/G9y+/Gv7z8evzhxTfi+z/7YXz/pz+Iab50JpuVPmnFvPwAH1RgbPLoR5+CfRYv7JzzSgsjL1cq9pD/WI3ZJQXeytuQjvzi85uq4//7k38dv/v6H2t+zMfvPPWl+Cufe14LVTtOarP2+vS5ePHq6fjuyVcTv/3WT+I7770YJ/vmYnB0QG1e1ObieqyrT/rbWgAVqBB8zEqXGBqPuWvyCdJxTD54fm42rqntfJlGK576gwciNuMnJ16LH114J/7FyZ/EHy2ciH926mfx8ksvapHna3qSO8ZdkaV8ZI733tjQL8qHbSxo3PElu+HBtMGSgo/JoQNxWf0/p93MRen2veMvxXffeyl+dOmd+N75V+IPX/punDj7dgzIf68qWLo2c00+c1HzWH5I6wMfcFjkQpnss7rKe38am5oHqwrw8oriDeP4RuQqPXOcOUCASx8x9zlnrjNH6BOQvLxrIQTYSgwo8OXRVq/Hfdpg3PSa4UcJzbwHchwqzS+HDw+P5AUHNlCAg5xemFdfoSVdo4RjR/vhXshnileWNa7Fz2OqvCCfHytQvQRS33jq63FoYzzuX1HgqzjvqNY4fsfi7DmtgVov14c0f1p8tGE53rt8TuNrXz45sV/r4Ejsi/v6JjLwfF1z48rqpbi4ciXm5hbid555Pga1Tp27cira8j9XNuZiY2I472rxFaLpa9fj2EMPxue/+uXgAy9r6jruoLTku/hIysKA5n5rOz9asz0+Gq3R0Tgn/3JRY5BPqo/I/41qM7F/SPUrpuBl337FVat8fEVB6HXueGierQ5txZlL5zLueGTsUIysD2uT3o4nB4/E848/p6B0O46fPR0PSZct1XVKG6A5CTvw2LF48rmntU7Kr2s8jyxIgOIaLhqXTyuXzdzFy5diTGs19yGY39sbyzEgm98/fjCGVwdi39pI+aqW4hkulj39uWfiK7/yfCzKD7997bzsdkYbssXcyGlvF8u8Yzs6mHP/mjxd66mH4/DnH42hqSHNLdUr+/GRCOYXH1bY3uIjHFqrRXt1fjZOnT0f9ym2G90ai9HFdjw8djQeeOjR2No3GNObs/H62sXYemhKa/m24gXuQMhPTx2MZ55+Kh+9BPh9JL7cNi8d+MAFdxL4GA7zlY9XLCufjw/xgaHT6wuK867EjNaTV9YuRfv+/Yq1NuKS+n5N5c89+mQ8ygXSyyfjoZGxeHjyiMbkdkxujMWBgcl4+OgDGsfrqnMR7yGfrHk9MBrvz13JL3Jyp4KfLdiSrjwRsSjfRdszrm7GOPFH3qlgnsiH5CZc6fQhwjJXSh4rgSIp9VYpTx7NofwhT/lKNtrcMSprc7PO3wKaTYVAwmoY1oLL2/JMdDYAPIuI4ijEFRWeuaJC0I4MSMVUXmovLw/zklrexs0BKANIBmkCzvwusfL4mgi7rG0NpDV14CA7cuVfJTjQrrN/c0uLwlJM88ycqrq+MJdXgubVedf6tdj0aXApgFySwWc1KFcVWGwrOJgT3boGnsIbdeQFDeytmBqdjLGB4Th24HAcP3NKho/8SsCwVs8HtYN+VEHRQxpY23OLcfH0GbVnM58TW9nm6tOcFqnV/Ews3x9fmJ1T21vx+IOPxv/iG38hnr/v8ZiSM1q8dDWD7BU5kIURoRa4RYb68HbMKvC5MHM1P/W1pmB1RAHqea6synnMazFaHt6K8+2VOLM+p12qAmzp9cDIVDx+5IE4tv9gHBgcibWrM3H99EXtufsVbBNEyY4aTOxAGUQsVNwhaA0O52fbuJqrUZKPMigezz7hliBBOpMbvj4tpq++/np8+1vfzm//f/0LX4p//5u/GQ+z09cg4wrY4alDcVibrSdHDsaxhx+NbQ24d46/q/7lCt1GPsO8LMc7LxuxTOa3peXEV7VhEYEmoAIlBZvTsuOq6HjkbX5lPjeXI9qgHd1/JD+jd+zAwXj4vvvigf37Y+b8hTj/3ol81rSNI9NCcI3xon4ZGGxnYLlI0CgZfAVqsV82bMuxbCkgYlJpXLW5gj44EUf7RuNR9f+D2pQdmZyK1958I67J8a1oU3pem5Crq9dC3jlW5XVnluTs52c04TQFsanmAr/6uiUHynBnMrMx4GsLjHNuH+ZXGEgzb5Tfvfjl1QEmM+c6Mm+8SSDtc8BzjTmF7RI69J7oHz1IQyc0xPpj/+R++YV2Xukg8OHRGn4lm3RpX15fUvvwFdikaSMiGts4gDJix/yyi47L4ltRsMajAQShC4uLocEfx+4/qg2sRsPCYgzKW05p4V1f0BxUUKBOo8b8gEJrTgvIuxfjIS0wQ0rvWx+JoYW+mOQrHyPtvKV+5uqFOH75dNynDTbPOS9pY/7+zMVY1Ji6os0JV9VPXzyfd7PePv2uguqlmDiwXw5aC5P810CrL4aZV6p/W8iFZ+4ktCdHY1rj7SfHX4t/9af/Jk5q43JZfoE7ejh4gHCQL5H1yZcNaJHrFx+zCX+yrnl+cJ823jLX1sJSDGsxfFBz8je/9s28jb50RX5lfjmunTsX50+djEtXL+ZnVPftn5QO2zFHMM7dWc3HZcXnGczK5ryozQu//GIsd4Pz14hl774BNoPa5ClwIfhjgz8yMhqz83PxG599LibUl69Ovx//7YkX4v/z8vfj8MParM9vxn1X1mJKFbx88q14Yf5MvD5/XvNFwc+21gT6QWleeu6XnxrQ+YICfq7+86N266K5MLMQB7Xg3jdyKNbPz8XY2mDsU2By8NADMbOvHXNDWjMUUG2pHSevnI/Xzp+IaxcvxvD15bxSCvJVq6UNBTaaJvPL89FqK0CT/9tY2lLQMqpgrD/fr1uSD95cb2sDMxDz8iers7LRpetphzevn4mfnnlTgeG1mODu+ZjWkatn4sDkeBwY3xcjfGRidiP2903GfUfu0zTVvJcfYn3jURjmwdzMbPoA7OkxfAPKj7kfct3W+MafUMYdf+YRZaZn8jCn8ANl3ux8UEXUOYbILVdSSX08IVUXsB5wFwnATmSzobLPvBnmI5XYRbT2G/mFLdl+ZxNX0iVP66No8c15x0JrE7zZNzrnKvCZS9fir331t+M3D342/sbzfzHue/Sh+OM3XoyNubkY5o6B5u6yguVlrfsziiu+86cvxG9949fji099Pr7y3FfjL33zL8Srb70RZ+YvxfbgZlxcuBpXrl6NwYmx+P7C6Xi7PR/XtUH4wYs/juVLV+J/9c3fjn/3sc/Hv/f1X4tvPv1svPWzl8udQa3pV7Uxv8JmfmUxxhc1FjRWB5ekp3RcOnclnledv/bUF+Lf+eLz8WtPfi7G5QseO3w01rWJWNNcv6axz9ciNYB03MynFfjk+zvH346la3Pxq7/01Xxc+G889c34C9/4zXjp7JmYuTodF+em4+W3X4v/6Lf+avyVp78af/G5r8TnH3oszp94P2ZmtR5qiPH1SS6qub/yyRPFDBcvaw6OjcRwe0ib7I2YuXIpTh0/Hs889nj6qN/44jfjM4ce0To6FBdX5+KF11+OB/btj//pZ345/sOnfzV+58nPx8TQcJy4djl+evyNePvk8fjLX/uV+OtPfiX+5w99Jf6Dic/E8mn55gsn0we35Ge3WXdVP0vksuYsG33el7k6Mx2nL1zIjzX8zp/7C2rv84kKWmJabRzTfHnlpZ/Epubn/+xrvxH/9me/Fl/76i/Hr/7KN+Oll16OK5cuq10rjEaNGe7cKvbQ/N6Qr+YuAhdYCMelgOLjlVhZXI1tbYD4VfyV+el47ZWfxS8feyz+x898I37tM1+I/8nXfysOKbZ54dyb8f7C5fgfXvlB/JWHPx9/7Wu/Hl9S+W8+/+fzseHLslk/d3e0GZ0a2x9T2ti+ffG0fJl8hNZP3iUi9sTPZIzBmMe3NOMczPWSOcTcwKdofvRC7lTkOiyZdCR5xOf4GR4d86PKnVgjZe3Iy5MuGPhbf+tv/W0Vi5Eb3Sz2hWhcO7szVy7EC5d+FqHJ0RrsiyHtAgc3B1WpAlI+4cMn/0RLhUzoVFJI4zAAgfdI/nQ3L0LLEOqA8lsTcrxafLkroemsic0+SQscnSPZi3KMY6NH4mtHPpNv4J+QHn3sQle245uPfD7ObF+Ly+cvx2cPP6YJtB5nzp/VzmorJsfl2LXDfvWdtxQ8yBHPbcbj+x+Io4cOx7uXT8XxxbMxMD4RTww8HL808mSc0oLxyuJLsaAaD408FBsLA/FfH/8n8dPp9+KV028G34m/sL2g4HImvnzgwTi9MhPTM3wWEWX74rePfTHe5EsHmrT/m1/6C/F//uN/GH985rU4qQVufN9wDN23TxP4TQWzg3F0/GicuixaBSR87vJI+2A8dfiJ+NG5t6J1oB2PTRyNl995Wxuh4dia28rn8R4/+kicmZ2OBw4djJOXTsY/feM78dL8yXj10tvBl/fPz1+M6xuz2nTJGasPtIwpYNjmJxq0m9UAH4k4fPBYforx9OzJ2NbAP7qt3fCDT8br774VMwMrMaIg67nJ++LAsYPx0xNvxMTUSPS1N+Lb7/80vnP+zfyk5ecfezouywEeHh2L92bOxD9++wfx9uWz8e47r8X51kKc5e6NJuajB47Exshg/Ozs+xoLWzGkjQYbixV0a2lwtgbj6SeejHPHT8b5zaWY4fayAro/p+BkQZuqly6ciUHVMat2/aP3fj9emH0/Tp19L1ZW5uJsazPOL8zHswocV+Zm4+TGSgxd34gvPf6Z+OnV9yMuL8ZXH30m3r56Oq5em45lLeYT/WPx4OhhOWW+/88L7/3xz079IL41+3q8fPF4XFTgtTXUH6cWphWQDcQXH3gkvn/2J3IWPEc/GMeGD8eXpe91BURvnXs9FsYmon9F/f6Zp+NPzv5MOszH6JI2apqUS/1sJAjGNMG1CddozY3SpubAHN8pn57Pl8nZBOkQ/B4D8yJ/KFL9t6b5wWdYB/gC1aZsJSIm/IrktldG4sFtbSgVYO1rTcT45OEYUQDLFzQmFHCEFuR79YvaBLqwM6/ffucd1TOfv6g9MT4WfXJkOJx1KlCblFQQqgBVDfruj34YSyNcQRvOTwe2tfFORzWIveQQZachbXjlWvLzoLxUuiT/wO+7bGusTCpwzd+qSA8hv6D+y89Pa7EcXiMInk6ftLXR0qZ8PH5HC1/faDs2zskRzw7HFx79Qhx+5MH4/lsvxdrluXjkqcfytvFb587EvMbSpcVL8UtfeDr2y59tn5iNY0MPxC9//vl4d/rNfBdiua15pEDvy5orD2kOfevdF+PU3BVtWuTH+tfjM09+JiYW1KZTS/G5A4/F13/563Hi0vFYuj6juXQfHx+LE+++r76VYx4cjYMPPRDz0zPRWtiIB47dH3MLM6GdcTw29kD8W9KdX0m//JO3JX8gxp85Fm+883reuVuUTbhitm9kLE5ogZxZXYrPPvpoPLA+EVtnl+Unp+KvfPm34vU33o3T09rQy1pfevaZ2JrRmL+6FM898pl49pFH4v1L52K2+XLbjIKaTZ6LXNfiqyCDrzrFajv2H3swjvQNxTvvnojFEc1b+Y/H9z0QhzaHo//UYjx75LH48me/Etc2V+KN907GY6MPxTce/1IsvHs5hpZ47+SBOHDfwfjOWy+oDtno0c/F6LJ8+bmVeHLiSHz+C8/FteXZfO/sy08+kwHIeQUPy1rkF9T/mxob21qoB9XXfIJzYnIsnjp0LFYurmjuTMZvP/rL8aX7HowXz7wqX3ou5jXWPqtAbFR7Ru344uv3PRVffe6X48Xrx+P6+avxyNQRbcCm4vU3j8unjcUzCvovr16MM6fPx68++4V459z78a78J/05pnH05556Kn735I81plblk4fV3gdj81315/Jo/PYXfz3WtKl469TbsTy/FI8//GQcG9gfaydUPnQgviS7PHLo/njt2mvx2tU3YiQG4zPtR+L+Bx6L7x9/Ib85z2etucAxoLWS78fzSGAGBZovi9OzwQ+2cudzSHM6f3hTm7wNbfI0RLWh00ZMc4gv0vVr7WGcMGdYS7eWx+KJ/qNxjCvl0mX04MEYPDgRk/Jto23uWrTj7Nlz8d57Jzq/qC0VcqN7F65hV2CJzAssau+Pzr0cryy8Fw+rPzY1/ra57a2aeaCL2IFfwOY3pbhwdU3Be2tiPFa4c8UmF1uhpQRu6D+uXvvqKxcnCKC44ppfddJxeHRUduEJCe4Qy7byM+WPDYeCXLV7TXZr8+iM1vflthyQAr3+axsaO1+J33v/2/GT06/E+sF2nJDf//abP4h3587EZms7LmmsnJg5m58l7u8fku3X4uTcSa0/b8bA2FAsby3G7x//k3jpvNZxIly+NLi5HRc3rmgtfSFOXj+bn7bu0/rS4o7ilTfixfn3o186n9m8Ft9988V4TbHHqtZwPunMOCKW2lpRcChfeWL1Srw283626WdXXo8LK5ejfWhU8cD78YOzL8UfXvpJTK/PxrXV6fjJJcUv3K3js9cZV62r/vOKp2ZiSev+z64dj59efzfGR1txZXM+fu/4j6T3O7np4FGrN7X2vjrznvy8dJu9GN95+yfxzpXT6gNtTlT/2kA7Wuo3XoyeWZuPYfnrzfll1bWmeOU+rc3b8ebcpXyx/OT8uTg+eyba+wbj8tLl+NYb34sfXXwlLyYuanP20tnXY3ZoOdbG+uP4zLn4g1e/K/+s+dJaizekw4nZU7E9KV5p9q13fhivXn4vWsOtOL18PV65/r7apvU17+xqvVAfcwmZCzME/OcWL8Zrl96Juc1Z+YD1eOXCO/Hfv/s92fG9fDqDz/W/dPHteHfpYqxP9ceZ5Yvxhy99R31+PsfTUv9avHTlbcWAikq3W3Fq6Vy8qTGwoRjuxNp5xZQXcu0d2B6MxeGtvBB1aV4+TTpd0sbyJ2feiJkh+drh7fjp+6/Et0/8ODd7W7LfKdniBY2dTc0Hnkj5N2/8IL574YV4bVEbJm0sx+f64/OKgdtTQ/HP3/iXecEuH7PGZxBZaTOh4ZW/NcFPAPAODv6CpzhmtE7zEjfvYgaPbmlOsEzzG1cZp2t8sqHmITHex+N3ldiYbSum4B3FmF+LRyaPxMiU1nke+5JcTbcc18xtHq3kIhPvDv7Wwa/FYwcfipHRkXIhkU0FE9s7ESrMnYnw5MK5+Nnl1/MuQmuwlY/fcItnYEiKKzAYUCAGX2fX0gAVc7WWH9uYGB/Puxm8yJrqiL48I1quLPRCrqQ90JqKbz74bL60dO3KeQW3a9ogHI1f067+O3LS12Zm4slHH495ddDbF09oEVqOieGxOKaFY0DGXZ6Zj/umDsbntPgvLMzG62fejaVBTdaL1+LPP/9rcd/998cf/ew7cWb9YgYrg+vD8UXtkmfPn9fE749Hxo/Erzzzy/kbCGfPnldw8Zk4s3g5vx7DYz1cKfzaE5+L17QxuaZJ9dUHnojjp09xOTKemDoWX3rwmdg/cSDeO3EmxvuGtduciuPXFfAqMFHMGIcnDmryHY4XTrws+87GX37ya/ks9YoG6P0j4/GNp39Js2IzXtFu/aH9x+LoFC9oLsbIYl88N/FA/NrnviLnwgvskjdQruJyV4mBRpTKlS5uSX7poWe1wdqWE3otVkcVqG6249nHntEuZCVm1JbD7cPx689+Q5OwHT957XXZ4Nn44v1PxOyVOW2yVuNx6Tk0MhRvaROhvXocPfaAHMhQxCVtIqYOxJe/+MXgR9muX7oQRw8fiW0t9G+cPSmd1L9rhDhy4gx+DViN/FzkD+zfHwtXrscBLfRfvP/R+Ipse/H65fjxe6/F/VNT8Xnt7q+evxaDK614avz+eP6pL+fV6fffPx1fPPZErCrQfunie9GvMfGlzz0Xr144ofhoMZ548ME4qT66vnA1fy9kQpuYzz7wcJy6elEB35n4/NPPxJjGJN/F368g4lcefy6e+cyT8aaCyIWZ6/Hlh5/IH/zbmFmPfX0T8bkjT8Yzyjt36VIcv3gubzU+c/BBbfbuix+8/Uqcl4Pm9wy4qryqxX1b9ufWH8Fzvuykdsvv5qdyV67NxYAmf0tOlqvB+QI2s5Q5obmjIc/LBBr/spMcwLYWHWy53dqKfeuj8XAcjqPt/THZnoh9GksT+yfz85ujkscD4vdqU8Gshp1NxTtdmwoNtnzXhGWZ66NcFOvXfwva8L2mheLS2kW5d27fK1jSQgRydTAf29JGnEsY/WK2k+N9BH5/gjrHtbnkdjqfO8Un5DPlFKgU59evAJSX5BQPauMyFr/6yLPxP7z0/Xj2y8/GM1/6ksZ6X76szTtMGxqufSP9mnvX48r6nPzSZkxfvJy3ro/KDzz/zV+NQ088ECcvnI5v/+z7Ch4WJLStMSu9Ven55el4UcHkgpYrfmjo6oVLau92PP7E4/G1bz4fo0em4q2zJ+JP3nwh76q2940pKFiOc9OXtEhvaHHciIND4zFz9Wq8fP692BprxxefeTqe/9KXo394IP7o9T+N/Q8cDm3N4/rWQswTrFw9p4VwKfnH28PRUhDJc9intSkKBWpPPPZwPP3VL8SDn30yfiAf8rPLJ+LM6kxcnb0Ww7LvU9Ltq1/7Gi+5xEtvvxGnr1/UHmZBQVm5qoWfIKhlceC5XZw1v9XwOfXt2yfeimnZgDsufdoEPfPFZ+PzX/lSDI4PK7A4Ga+eeic3B29eOxftg/JVz/9y/NLnnoo1LVE/Ov5yvHjx3fytnlmN+ae/8Ex84StfieH7JuK102/Hi8dfi5ntpfR/F69diqvrC7mwrawvsS+V7y93W/kBvWnNuyOHDsXnn/9aHHrswbiiTdPlSxfj+IqCFNV9/spljf2+eOypJ+MLX/9aDEyNxE/lQ/7kzCvapG9qkRuMBfm516+ejtXBrZgaGo6zWvAvSvf7Dx2Jt6+fivMxl4+IcOX/8OhkvKBg6/LlK/nIC5/HfO7r2iw899k4PXslfnTipTinQOH67KyCs3n12X3x9W/8Whz4zP35WcuTp99XUHQirq/M5I+RPq1NTmtwMP5E69XK4LrGLy3UCJZvIBjOx1wIdjXf565qk6m2j7QHY0xrXp98BM+K03+Me+aJSHNN2MLX4F/7xKsg7uDm/tzgPNg6GAe05kxoUzExNRGjw4N5h5A76WfP3bipYLnGL9yFa7gl4Mu4A8Om4lVtKh7dz50ctUljI+MG/IX0yPhB2Tyay+8k8ZGRbS4uaO6riUmLsnnBkvZrfOQjFsigIUJ8Lhdz8gV3HruUjdNvIFtIGuDCG76EH+2kcvzNpjZqY1tD8dXPfTFe0ob1/TOn4qLW1QvXr8TMojbiqqp/oC+vTvNybufFVi50rCkI11i5cv1aXLpyKaZnZ/Kpgewq1uEc22udR2a4csxVaGmUV/b5dear165o/VNdczN5hTl/zE+yuZvC1WhCyPztKNklPxmvOld1vD59PU6fVhA7cyXm5udiXrrNzM/mXT9ouOORd2dkRK6q5/P4ys/NlpBHHs+dOpVfhry2IO+jOvEHxA48lsWvR58+dTIuTl+Jafl9NibYgt91gobHcLgwhvPn8XYaPTczFyOKmR6R/3np1Gsa0mzu1K8Lc/JdZ+PsxfMxK/1m5IsWt7QRFDsXEHgx+sRZ6aI4YFH24wI0QSv2uj4zHWfOnY4LF+QT1U5+Ayov3kkHNq35SVsu4ImWGJP/Ae688v4YfXZV/fO+5F+QD8knWlYWy9M3Gk+sM/TbufPntKm9nnVQL3cm0k5rK9kXbFjgod+wHfEVH6HJflKaR9C5Y8FTHjzdw0VG3te9fOWi5t/ZuHT9qmKIFW0oNGQ13vF1S7IrX7w7qzVlZnledp7O/pq5NhPH7nswPvvZz8Ur77we78+d1rhlzCnO0/GGO59K86WnbdmLR5G5U7U4txjbGq9D9I82BbnmMl+wD3Zq5gWWGlT8QBtkcNl1SzHoktar0Tiy70AMjg5rM1PulrInSMvm1FP8Inznwqn47UNf16biQcWF5QaCNi6S3IArYlMB/PjyK/GffOe/VIDwSgxOagey1ZaP4/N42gFrN4vj9PNW8OXkF7C7npdh+eXAw0cO50uC3F5nc9HODcaa9CcM6Q281P25ycfj33v4+Vgf6o85nmPeXIjJyQMx89rF+O/P/7EMG/H1J7+qAH8hXrvwZixppzq6PhK//Pjn42tPPxUzC4uavHyhZzVeeOXFOKEd8Mp4Xwwvbsdf/ZV/J6aG98e/+N6/iLP957XrHYzxxcn49Sf+XHz+sce0W52OYem5urQU337rp/ms8r/z9NfixMKpOH7+RMxL9VGNjP/Rc78aPzh7PM4vzsV/8OTXY+LogxqUMzGkBXpobVs2G4+fvfdm3nI/fHgyXrr0pgIb1SdH/9D4g/GFY8/E77/2PdxO/OXDX42HvvB0XNEOnau03F79k1d+Gm/MXYhjY9pEPPfNGJO8DU3a+8cm4rIcyT994Y9i8cCw+ms5d6UaLRngMwjyx/U0ef76c38pHhg5HP/ozX8W5xQWTW1NxW88/o14ZP9UDA5rwrcOxMB1TTBN0n/64z+SXcbi3/3K8zGwbzQ/63agrx1vXjwd33/nFe3GtZH6pS/lxm3fyrbGan9c216J7/zsT+OanOLzX/ySBmZffPfVF0M+WmNFnaRBtiZb8EWb1npffPkzz8UXPvNsfh6NT0sOrSlo0qbnzevn4ttnXosJLQq//ZlfjkePPRsXl65p4zES1y9fjj9898V8x+YvPfs1WWshvn/2rRhb2Yp/+xt/Pv7NyTdi69pifFOyX9Um7/1zx2N5dCjuG9oXX33wqTghh/XuhQvxeW1gfvPpr8R1TWx23xNaV3767hvx/Qtv5e95PDNyMP7yr/x2XJftZpfW8/dChjRR37zwbnz/1Euy6Xr8h9/8ywpA+uP/99PvxPSI2iUHeGBNAWvfSo7pof6W8tQXshVXiPrV/uty9HMnL8XIVn8MT4wpkNTE01xnUyFRGTRomZPTgE+Loco2ZLt0ETo+tHg0vrT+mXhk7GjcN3F/HHn40Tj8yLE4vH8i9g+PyNBDcf78hfjH//gfx1e/+tX4jd/4881MQodce+8YWBzxBhtapP/lv/xd1XM+/upf/atx/9EjeEU5Ms1nlbdUD7/MyZcBrq7PxP/jh/84/vGb/21+TlkeReu3xqY86erKmtrejj7N6z7ZqaV5xJVIns3layzzOGMt9oeP8qNNar/GNOMan8Sz4/xg3vq2+LWr79taiX0DmhMrw/Ff/vv/x/hf/9/+ToxMtvPO1LAC+9nVpbyyybthAxhCi+CCeMbHxqO1JrMpmNjS3Mznz6UTi832JHdFtGnR/CfIHh8YUn8PqkxzReEvfT+sDmppzG5q7A4OjuSLxTzG2Tcuk7CZlI44YRz0gMYzv+q71adtCNNhTXmi5/EELrPwwiC/DD00oM2mePhowZAcOR9b6G9rfHD1fkVm5VnhMeFyubs4ofGifXHMaXwcXR8Mfrtna2Ion7Wd3JRN1emrCl7W1b5D7VEFuguxpo1qW4E214ixB1fLuRPGgGutteJAjMff+J1/N149/mr86OTLsTykjZzK8koyi5hsICce2yOt4Mcp+dT2pmw0wGNFsjkXH3hBGZ2567a11tZ86I8NLbz0AQsiFwTWBrTJ2p6MNb7FrrmQFyDkBYeG1D4t1lyMWlR6RPNv38BILGmCLGsQbi9vxr4Ntbu9os22Nuh9g/kFP2w+NjSmcTQQ8wpelqdkN/mbEfUxa89VGZALOVMLavNQn2y1GvcNTsVFvjI4NRgD8p38VtGhzdG4NMpdkf5ob2isLXNJRONEPnFV9prRuB4ab8d4/0hszCk4kG2HtPnlijt304Y2tYnpn9WY6IuHBo/GX/zS7yggeC1euPpirA2pfXx5UMOQrxgSIG/JNgQYXIGfPX42P/qB7x/hwxCywYbauKE+hLalvlIviFn90OIqPY86SYba/+z6s/H00P3xmeEH46GDD8VhrWH7HjwUU2MjMSbfwFMIP3rhx/EHf/Ct+Gt/7a/Fs597WoGIqpBNmNv3AogHeJdyUWvo3//xfxX/9cU/iH/r0ecUmGn89C3nRQU+FtCWHmwssN/08qL89BkF2FejPTVMrFouVEhRLsLww34Z0GOPzCvv1LEuEcQt8djj0JDihH2Fp3J8IpH1NGc133CKIwpMeRxwXvL6+4ZianUk/to3/1L86MJL8f6p9+XvtHHT/EoHrT4gOMcP4YN4L4f2sVGhDhA9iHv8OLjLnOalZsY187J8pUvaiCdlioZHsqBvD2odkGzGdD4mqjSBPpvP3EjJHsjAZ8Kbv1GizSdf6UEH6rJ+/PEIC3QEn8pK38MjLQSmqa+OPGKX7ycyGJoyLjjQL6zxWS65yk4dMyjV34AaxBVsLlTwA3gToxOxeI2AdCq+9pWvKW58Na5fvZ535ukzfCTtw0Y82k5gnfqpjE121id/yccH6M98pK+xU961kno858+PkfJ0C/OBfoWfI7YG+amC8nGT0v+sryTzYh9cbJywk8YIsRK8XJDNJwyIZ3WOnrQZHgNjynbl4wKs75yzcYduPecqPpM4TLKRlRWLbkP5io2wcz6fQ1vpR3STz97SmtYaVJn8+Lh8FndwPvvI5+KxBz4bP/jRD2JhcFbtxwKiV9vyseE8w7YaG2pHX/aTNmlz87EwPZ+fdh/RWrI2rH5SmWNudDYgcVD+hg9KsAbmu84Lq/HUgfvjoclD+bsZ+W6F+kXGafpeIN0HNeb+h5/9m/hPnv7fxq9/5hsxdWBKa8Awa8XWto2fBhPSMcCF9WvxX3z3H8S3Xv2DWJlQZXJ6o0Pj2snNx4ACqvY6uxe6tgx+AFkM1iUFDzwCNbpvIib4KorS+eykDM3VCxTM3usBPM/7Sw88HX/+yC/Fj958JfUYOzwc17XbXjirQGGfNgwKUKfa+7V7VqDQL33U5u2l/hjfHo39cixD2mnxSS02F1e1KWgp2FDonI/ATGj1H+Llv62FmO2b0USSYVdHY3RlNA5OHoz2PnWEFsKZuem42s/7GZvxxMiUOnxFi9ZCbI1pgVxejcdHD8VZDYJ5ucSH1odi/9GHcwKsaLGcm51VgKOARwONLwGMq8MWV2e0qPIiqeywOhxHJ+6LC/PnY3NwQ5ud0RhWkMgtJF6YXJieyecg54blGBRU8CncfQcn4/C+/bFw6WrMzs/E/PBWLA6rPZpETIC0Jwf6UP3AN6G/NP7Z+O0v/lp878Kfxvff+okW36n8Kf3DU/u04PbHOQUFmzMKZCZG48LaXPRL1pHtwfyRHRz0/MxM/tANE4Y+3qcg6uDIeOzTgs4VmKvaYF7M259awNSnilu0G1+OloKXlXVe6sS5tvL9nG0FQ1JKAbz66Oix/O2KxWtX89nwzX0DcXlQY0zByaH14Tgw+oAC8OHYmF/UeJuOS63l7IdHR9UPCryu8yaaBv9Dk4fjos55gfxQeyxmeJdGQcSyFoQhHiXRyqA9u3hlR9l1Yn08jj54TIFtX1w9fy6mtcBdHyVA3YyDjA0FQiOHDilYHozZK9O5cK8qCLoysBQPDkzF//IrvxXfe/Nn8dKF92LrwGhMry/GI6vaOAzwnoXarwUjrwCrbfQzTvGqFsnl89MZQI7sG8+vcHAlrt5U9PUPq+8IM+WgWwq++uT05HlG5LifWnksvrz92bhv/GAcPnA0jj7yWBxWG/bvVz+wqdCk/0g2FTg29TluN50jnpKvbrS349snfxD/6Q/+rxnMKrLJq448acDXObi930fApEWmpYC+/MorIftW8GOR/DL+gObO2BAbZtXOAsvih5/BeWsM8tgOdyQHudTVmoj/8j/4P8V//E/+bkzPXdLme1/eKWVjlo+a6Y+lggWUBZhxvLakumWYsdFxBT7aTMjh8yvMq9qy8kvWGmplMceAglF+S0XyuErHY0ksgPS1PHkGC/K8+Z4AX+7gShWA+83NiWTwGMSQNuhqUc5VfsWeR7p46JTA6po2O/AyJggA0JpAIftuRRtyjeNlKcViN0KxNuV83nF7WBKUXtGCtDWigESL15jm29KifCSbqRabFgU89BLBh+zJJ1n7ZUc+Q8rYbmmeby7Ln/aNxtP3PxwPPXwsvvWn349FzSVR55UvHl/jKhTjmuCDhZGXg/Hl9BEvxOdVMbWVjdfCijbumvP96mveh+OrUSvyqf2DCrqws9YwHO+IeDa0kBEetNlUqO0ZxGyvyUcyrnipXsHA8KD01cZyTWOHu3gaP9syPLaCvp9gUSDL5vzRtlFtKo9fbg6rXLxD8hHYe0Wdt6JJR1AzovHHj0oR3PDxCt4ry0+0aq1jIZbg4PPnyGHMqvXZ/3wDfxDbqm18FIPHGlfVLo3kGNJm5muP8qnzh+Jf/eD3Y3ZSa4bGzqA2f2po+kQmPu9csNHic9Vx9nqMtodjYmw0H39igDGu2GAD+dsvBNTyC+v4PrWDtYwnK766/qV4bPT+eGT8aDxw5ME48tgjMXn0UIxrkzesgIHHpj7yTcWFP4g/95g2FdrwbvWX9+oY5hnCiZYgb119cv7KpTh57ow2YRoPsg90GeTqj5ghA0KNXQKkfNqhSfNY2fLScs6tsXw6giBKfakJhC4gc0qRW/K1tNEnyGNz3xrQvFvYjM8efjTOrl3R2jqbd5QpL3clNO+1iWYMpUeXyrneCnLsKcPnXEygmg3WAAVgJZBjdNMGpcSrwZ15bA4y9pJuBKEOFNEvhWAb+PAJsg22yBzR5RiFX+OTOyLMa28qmI8E8ZbLPEcPAkJoKE/7K80PFEOXj5QVDVOnjOtEhxaUYz/uGpXW8Ke0nCuPCPGkBLxtbWDxm+uL2vxrg9HSRnpWcZAqCz6Nis/AXtxRKA2VXDYL0oX+AvJLkdKLd6JSP+nCGtGHfioDis34l/8Vm6IzqGT6Vx0px6/zHkKS0BeUYT/+mnxk0Bcpi9OmvaUfBJnZ1JN8pIv9qIML5QBjKXUTcDcSfqYvNmaesc7zrgfvjWEvNsbpUuSzt9pDCuhX8g4aMTL18dWwra123uVpKd4u+hW9qdfAb+MA+XSE4rk1xVNcTOKX1YfGhrU2sMnqvang6QnGQ34YQPxbq+txsH80njhwXxwc3RfbisHgS17qzXEiUJX8COC/eukHuan4jc+yqdgvHz4YA3/zb/7NfPzJ0EmrXgLv5Y3lOH6OZ9Lmo61dCJ6Yl6q4NcVgzYEODw1WGn1z0EsEu22cJs/VYcx8KYqOUH5+apTzHsgtrf3avDyi3dJ7c5fjzSvvxvn5S3GVG+zqwM0tbSwkg7fql7UYryvA4BELZSkoiDi/NRvTCmynV5diWkH/qhYZnlvT1BffZiyK9urynDqyOItcgLWYLGkRvbh6Ja4tXI3F9blY0N/qgDpaG5bFuSsKkuUocFaaINziXNGGJp+FVzkB9JWFK7GwcE11z8QSn0mUjJXNxZiR7bj9mVf7FFkx4fmV7Fk5Nr4Ms9beiDnJXdBCemXmmhbkRbVUq4UiNa7ghNoQ0uPS8tU4OXcurm/OxYYm7PqWAjgF1CyuuebI9vlbIHJoOdzVR9PXZ2NcTnbf/tFYnL6eE3Ne0qcVPJ3ia1PSbW5jLt/RWM+fDdWGZnU2ZhavxfklfsxlPra0KPNIBc/vzqudvBdzWm28vKW2DazH0pD6drAvb98xXTYVHOfz8JpRG5pYTHF0YoIjg2fqz8n+vMQ2vTQdmyMKQrQRWOQqrQbqisovrVyL6/NXYwn9pN36kBZ+9dfKwvX8Ne++Ia4Ar8ecFuR1rKT2L/CSey7/2tix49Ys5kdilvI9Htme/KH+OHP9Uv5C6KoW52mNpU0d26JdVyC0oB3c+YXL+euc631L4l1QH2uMSb+vfOY5bV6248fvvxVLcqTTakNIHkFdXj1RWxnvIP3BvCBgWsCx8mlAOd2W9O5TcIeXIYBk6uRc0bzqSycqa8lHaQlTcNKOA2uj8cjGkbh/4IgWy4l8jG5KG7592hSOagPa1iKJkI/m8ScKi2NWUxpKOSnt8Pky2eVZBQhnz8WaxjGBpgyjxaMtW9J8fAQOrTgsHD8LI4E6Y3RO/ZYvirGwqe5cvNRH9POS5EgjOWXNAU36gcnJfGH3xxfeyivJvMS2oo1JfgqPvtDYY+5tEXgomkUGjn5JdPmuF76IeSi/QLQ7rHp5pj0/gStaAp8+zX020TzKR9/xEQhwQX5mWX6A/tegyyDTj8HxA0/cvWHDRcjLc96z8kXMbikZQyrjjsTCoDYcCrrxm4zpfO5e9fKMPUE5eYzdfNxFOuYLgjRNK9KS+HkXhfnHJmVNQVxLOrawtRYIbu8vsrkSDasaQTgbHIIxxmfxuZIl/Zk3ly5dyBctzyq4YxO/vLksl09QrTpUP59YxLbImtXawDO7LQXlEzLKxvxSjpMlNl7yZ4xnPrrRL1rVUBwU/aD+XcGGuQchiCh3BLhDzWME+C4ePUOj/A0B5azLf2MF/OIWmxCUljzGNq3ji4HLqZdqwu7aKG5psaZvWW8GtMiiBb+1wYZqRX54kPG2qHp4TwFd5V94th+DYB+CMMbEsmRzEYK7bWywODJ2eXwB3bXs5R2WBWRi08XVGBuZiHdOn4xr61wcWmUEqUMVxPJIhfgz2NFxZXEpFmfnc6M4qkAqgyv6AjlqF21kjWVutLCjNlR8BnxA2yO+GHNkYyIe3zwWB0cOxn75hn1T+2Pfwan8ETIeaxggIJOsj+LxJ8az36ng8adHpg7LR7JWqX/UNOIFFMlgV3ZhvtJOfjWYD2RgM+YpQVOOU8mrgeAQG9IGSvBBBHI8+sM4pL/5nz/qII/1CB7S+Om86CX/wxMNV+ev5yM5fI2Ssc6FUN6Ly02+ZOfdAPGhC52ejw6qjLWNoBxZPK5JORvWXA/wIaqfMd15sRy9U2flafyzKeVORcY+oueY8oT4Hzba+WEV0aM7f9TF46J5bPwafNiBx7SohzRf0ctHTzV28gV1ycr5pXLq5nPG5Tc68MeyMzoqjQ3g5ceKsUPWKqWJ6fKxILUT38s45fEmalvELynVL9/Pbyysy6Zy/HkRIm1D+7CX6uC9UgJa+puxIIJyd0R5Is8LjmzMsBWP0fmTqWLIOoq9mCGlP1K+7JE0KY5zHl/SvBbm7ztIXnm8DDuJExvonD7KR5jQTUf0zBhKx7QVtPSD5JOX/d7Ynvr5ZXH6iXGX9qGPHAtIB9PapuhF3aVeSVeDiSXJk7i0L+3kvYoFxVutUa2ZxFNNm4o82l/GAfx5UU5r4NriSsYczPsh+RMuXHAnGDuX+cCUQ2v9qe/YTGEX2sRvD41J2CPaUPAO3yCPYSpeYS1j/GeMqTS8ALzHL56O3z7M408P5eNPzJHOOxUG0tk4QUszY0g7qFPXT8aZ2XPRp+CS260ERwwYXBtBATWm0xQQBOSx2WBw9WeDQSWlc0Lh8JXPr1sWI30QGSzjCi7a6/3x3uzFmFZwPqjgjYE0oNHWJyfNC4c6y6BgS0FoBnIyCNe8FgfkxNUOTLfGYqRRS6cMaPKlfHUYz9xm5/FFIXUAVxpnFUC3FCgMqp5tdRI/xITOXEnkVt+K9GZrkl/D0uBADs/Q5ZU2HlNQ57Qln1udy1yy1zmBAwswvCyyi9KV2+YDfUMKlVW3JtPsmlIKVrcls0U0wSSRTG6TwzPI4OY5QtHzOA1OjvdOBtU/w7LDIkE2zliTmzaVhUv1y+7LSk8vL4inPO/Hj+TxQy0rsp6iOW0WFATw7LT047vYa8uL6ciTVwv8Eo9gaEHtW1pRGzTxZDem2kxLjkQDiLYu8PkzbYjStcvWBEESly/jcsWDQciEQ7/cVDBVuf2sAEWNzk3ZhtrQ0oI+uC0Hrw3btgKtFu1UPp+HY0zwGbw+tXtdbeXHrJikeaW8mci8b0r/4kBKgK8JKHPyPhD2ZDLyLlA7ryrjRAgq6V+NlflVBWPaBEgG9ucqdroT0eVVcvXj4clD8fJ7x+OiNkI8c8/zq5PcqtRmCJr8dUrVTT/lhBcvP/C3urCUVzb5TDNfj8Im2Dc35kozc7AYX/npZzyz6dgein0KGB7ZPBwP9R2NyaGDMT65L6YOK3g4uD8m9k3kZxh99eGj2FTkcl7+FUqpXXxJf76gzR2I4xfOxdXVebWZuab5hJ2gk40KLXaGjzbrqPGMf+BRJPqBwCT7VvTYaF324cVTfvwOD8AjU5fB46fi+hA86mdVhcxcZOW0GdtsEPKLRqqfr5ihO+U4daomQGQzMKLBuJZzX4tee1DzUuNVQY5EauFofJh42bTS3yymfEYXXelJNh4stuicV1ipU3XPS0du+fNBAJ444mU6frCJMdrWLosFkQ0Jt+DRl80iwYKGey7y6MpVPhq2riCeDzOwkFHrpKLzTQXRfeInQGIm8mNTPP7Ey8F84jRf6lNdPMLE3MirUpLFi7A8K81HNfjNH+Yon0qd4eq55jc2ZhGmvSzAADalX/jyFON+QcH8suqSlyl6La/GkHwTz4bn1UbNURb2/B46fUL9BPua08x75NJfueFRo7whw3aiznYiJzcf2EFzSRMnF0OCqQww9IdOfO2IfujTZiH5tCiyqRuQrthiTZ2NnVb45VANlH4NxjX1X5/at9TWGMBRi5+xkkGENGMRzrvr0ntbfoAffOQROeoH+3mkQeOH3/HoW9mIYdnt7JXzcWHlamyNSFd4VBdXnPP9MrUbP83vB2zwCNjyekwODudvP/HsPm2jiZ2gmbtryh4Qj1ST7VryWSNx38bBeGzzSBxt3x+T+/bH1IEDMXFIx/37takZ1aYJeeVu10fyTkXabUObipeaTcUR5TH5ZWfWVPUkM4hAhSNX33nUQhQxu8SvMpcYgQ835FhnnIiGcZHyde4GML/LlfXy0nb6DSE2zA1Fc2R8U5fEKK3YgLmqP82KvEApg2kOEVyXNQffUPpBCounBKHEBZLHuBMqlb489SBP4ybHjOjKWqi2oTI6JI/mZIMpW4U57yWDeZ59rDKCeXSgzZpeOVcYN8ijfmhBznNzmx2qgJc6m7nDfKfq/I0O2p70pW/wL8RG5S5MZmZgDy+1sBlpE7chW+XEI9x96ty90aDk9794b0HMRSe1r8RwbCBWMljNdx64MySqfJ+WQFrl2SfIlF74SDYPtIU2lA0BPrHpYykAPXms98UG+p92glmn9NbR7SwtRXGQupBV8rCL60R8ylGauI5xhN3TluhHP6Q+tJpwVfEAAP/0SURBVJua1V/iLWdlM5F+B/uJLunRnVIJT12FOefFJ+WUrdymPeyG11ZW8jEk2s0GkkfFNhRvcXeU92dCcVH2ndua7S1HZHBBdFsxEY+Z5zxSrNE33M5YJC940UjaiS7iQQ55ZBOLk8cHU44OT8Sx/UfyTlE/d8GJRWSHspkQf7anABuVd3ttKv7O3/k7fxsChAIMzDI49W+jL8YHR2JhaCFeu/xmzK0uxHB7OFYWtHsSLb/GXAIDQIuBKuGWMTnslOjMRQ2mBQVv3NrkFgzOFadOwJmDrwfy2AIvbF29PJ0/Qz/ft8T2IXnbjF85Ja314tcujEGm3Vw+fxht8WstlIto8xy/nLbIMpBtsVuT4TcVZa6o7k2Cc3XCwKqCc7WDq++8FNmvzcPYdjs/D7aCg2uPxfKyFqRNtUudzgLGz8MzmXg0gufhePue53551lueKdbFN606BuDR+Zp6YlV1DIpuGYcqnqH+0ZiRrDECjL4VLdCyu87zx2Q0mEK708WN8oLQ9qB2/qqTZ1D7uX2s4m3VtS55a/K269KddYiByOBOJ5WDWguf8q9iywwUFmKxLXtx1U3yxhV5zChg6uO5d+6182UKLUR8TYpfIVZYKFPLiagPuRrJ1fkN2bF/fiWvpseSFmbZmJfW+RE6nqsuGxot1rIvO/8MYtQuAml21LzMxEavLYfTr4BAbHl3gQ0CjxzwPCS2ZBqOqI0LfONd+m21RrIf1rY18RSQqIGaVGo7k182pJ8JpthsqXc0sSAhYNKZ7NQvesbbAu8+yID9OBXZgauqGWSKj43qujZ3BDY8Z7+otsnU0km6K3CbvnQtTnBnRX9L2vige78CqIWWxhD9o8lM0JSLoOriVzeX5xc0j/jW/qjmjhZ5bpVq0cIeLERMTDU3+wS9CHc3M3gcjv3r++KJzaNxX+twDI2Mx9j+yZg6ckBBw2SMjY7EkGySt23176PYVKTYJGARkn11UgJ22WVjIKaGJuO6tpDHp09r/izFMIumxsK6NlY8ZkfbZbJcJGSR4vTVT/nYQrtcseRZT5aaTRYn9SXP8m/xGF0Go9roymEuDA9GW5vC7QODsTw3HasDw7k4+CoUevHOEFfMtnHOGi8sdLkRlxyCznUF5QotVed6zGtMrKQzVT/ISaPdgvosg1c5HhwsOufLoJLPBnRDY2VJx/wSVlsbE/wY57Ib9TOO0pLKRycCTDY0XPHrVz0EsFyxZCITmPO7CfyK9Yr48YlcpOFiRm4G8HWiYwOD/bgyyfRdUz9oZsriaq/mE0FJLtQ0WONSEyYvCjH2sI2GdT4SyFXZ+Y0lyaR6tVXjdrO5YLCtOrI/5buZ1yxaGugap5KhdvBybcj+Myv8FoTsqDm0raCXecBGjc0ZLySvix+9NtQO3rXzp2RzsVYbCXr4ch0mykcHlMfnIdGTurlgg62Z12tSlA83rFGHbJVX6rC39EPntfWtfPSRX8fmhfFN/DVf0lJ3zstu9MHygBZt5fPy1zXR9WkjuaBNxRbvbEgmj0etSr/sR9XD57LXpN+aDL2t+cl4YnNM27iDBk17jS8kcuVvRRuU1Vgc5Crwuny7xrOMnfdURUd719kMzS/nOzb75HP5khuP+2hS5NhnLcV+bNp4bI0LXG3ZCuBXk9ubY/HA5qF4km8+DR+IfQcOxvihKR0nY3JyIkaHRjUuuUtRht1H86K2xrrGNJuKVxbejUcm6zsV+EDWb80utRu/yPznkRA2lf0jrVhYXo45jSvu6hBwsxlVaJDAmGRe+KIKcyPvalKiMUwARrCV45ygC9T4yY0u401rGj+8ixEYe2talze4ALlSNgH5uVnlE99kIC36PDLnJCs3Bkrn7+AozTyDBvmc5x1HYX4QgXJ4dJ5BvsYO9MxP6DLgJE9/vABMumyo5DnwraqD8Y8t+ToYmBcc4Feau7BsYlwvF8JyU0SdKtf/aYOMrXRO0J2BvGwjKsnSyin51MFXIxnr+ATmd5/qWZNvq3VGX+6aMn2wK+8VyuKKrYq92GSwXqz3U5d8BjrruK1yKaU+VJ74uVSTFzTQT+fownzKF/XVn9SXdkVf7K+6i96qU+Mm2yId0Sn1gF52yBfisSn1pH6yX1M/sorvLn4xbYbM7Evxaz3B5nmxWLK4u0x99A31uV84Mm6cT31cFEZf5KZfQy8hafQu4wE/rHqkd44J0WJ/viqYGx1NyLyjIolsaNe5+yM6ue0yRmRXNhP0XbYbuyiu5bElbgK05VVhbA0rZhpk/eDSe86KguL3poK5z5rK2oGeh7WheGzySEzwYRAePyMm0RyFETck136Dv2Dd407FX+jeVPxtQUOTAwLMNOxqP48j7JtQADw7E++fPy9nrNa1NWDyVnNScRBohGnGb2mFZjBhSM3TnOAEehg0O5OOUselkrRSEvATNLs0GuPJaKLhZ9cXFIxwpZwBmw5IhmYA0uFwMQHoWHgJ6phMGkFJm4ugkMlOhXBQL9Q8o8fAZdIzIOkgvgCyJifPlcANOahcXLhKKaXyljV1acBuNnXSodgLY+ctRHVqdrTO4eHxMAYICzyt5Ooqg5wBjuX4cRl2CAxaLs/QLiYZnxtdZlDDJ/utakQhm6u4PBrC4wvUm1flmQyajujjqxY58Jg0+isTgomtjdiWaFlTVaaMHNzLTCLl2ZExHbkazERhcScg58qmUlrERSs2rtZxzqcRsy30K/WJjkGYzoe7HvQ79KX1sjN9ITraogWaIJ4AJD8zSKwiYuzFuzCk89ag+oRhhDxVnwFafuFKUPqcXqVP4ad/rItqVD/IP2gCF5uhO892okPqpgUpH88SLesLkyufm1fb+UEkcWV9eetYdXI7kk/Q5phROcEv37LPwAbdFQzkGJR8rhxvaWPaUhA6os0Znz/tG5J9NHe2tclVbWW+yNYEJfy6aS6KXKnUZnl8bSSObRyKB7ePxr72vpiYGo+Dhw7EwQPaVOzTpmJYQYPqJwgEPpLHn1RAWZHPiFYwwP+cy5ja9sTIxGBcX5yJy9evasHgOXu5uBxzzE3Zl7EvW/CoUwYUqpAm8fWbDErUF+Caxm+mNVB4tGcgx6jGk/qawKtP8y7nk8qwPwsXpuT9orKoMBAZz2XMMo9zocFfiD9fnlUZ8zY35owLNh6ML53jQ/iEbp5LBy4AiEELCSh/kQuWZKAHvoqFmnLl5aZafMjlbl/e6kYf0bEwLcrP8dJeXsXTXy5CkoP1t/AZajeLHeMyfRW2UH4G4mkf1aPGUj8/hMWjBS3pNYCdsm3UzwAvbSdAQC/0U6XZD5tqK8/tcycw+xQ98GWixaeVxVQ2p8+E/sQvizp38fq0qHFhgbCO9074egzXHTq+CLupLuTSD9trmh/i9Vy1rQiYNpSvlqVfyrqkG21L26Re+l+2y81Sw0vbeCyJ8SdFs54MNKSnBIpWfS69CL541Ikvo8iQ2Vby+ylTPmMhAzfsnzqVfs7HrVQXY4q7iaxHZezQrlI/Fw9Y3/jKTr7oiV20wclH2MTDY7cZlDKupFNLbNzV4GLDqDYVeVehrOEaK/ge/enImjekvlEcrrJ2jGyPx33aUDyxdTQe2jqcH/DYf3AqDmuzcGDqQIzz6IJk5h1ncbBW/FlvKpDLGCfYZ1Px8rw2Fc3jT1vcqpNevkMBcdGjKMVjUKPDI5pXhX9NgX4WsdESJTYhKPV6l2X0q45sOra5oMlIYF3J4cE8EkrelvpiW33C5pgjjp9NJ5+k79OumBvu/H4UFy6g3dIYybTKcC9c7+NxOY5ZzhDkTqNoeI59E3qdJ6oM2s0s1/xZkW9SPeQlr/JTXkPPDyimLugBr/IIq8iHl/pZNrJu81K/6iSN7NSXPBAa6sryIjPbkTqWPBbXbHcjDxmaNqlztgV6bMZmOuU2clTOXVw+DJF373ROG9U5TRub9kkGdWxLDuXIhH9d9sdmtKnoVOrL+mkHZY2dNqBt+PoUwMBD/7kdSV+jeOS4lEbHqu2c65jt1hGEdpO6lQdCV/qhyMIm0KXN0RMZWW8lu0EuOGWbU26pJ/mQoXSRQz3qz0YGtJa9xmPUyiOt4Z08GysiUJs3sm3UX9kIG+jIGFakrvnOxThtzrlwydMZTH+BwknNd9WrycBFHnFlrMNjhRsLazGseOPg4Hgc23c4Dk5MKUZpc6tc81RziLWa9VAoKZqe5QgSrxy/fKbcqTjgrz+1WXNxLzcBfCWDprUeb8y+G//3H/w38YOzL0ZrUvZZWZCyo7lYsTAQSLJL4WXHdVlqc4WFTYGBIgQ+o8UvERKmbfPsMFcsixeRklKcdP5XGo/Hk1TlpWuQbM7VCLwr/+R5WRwKwtoIy8amsKTPcw4GHBbHzKsKlJ+bAxZe1UFJykSPxjycs4CTrbMSKOgk2yySDKjVqSyiZGSIBbGQ4EhUapHalHVID9mFKzIs1CyqXHkskgWFJPlTmth44arIkg1VBx2aOrGgFdYSlKJzY6+8EizZYD5fjnR0RWBTXz5rR/2cZOUcim6oSnM4z/KmbSVNP2Qh/zIPOqCjN06dVClMSFno32mbdBFwno2WbmnDbG8W5cH9kLqTI9pSTDoTFOq/jraZ2tGl4bcy8ChJlTXkz+4XUpgKddIgC1tpZCq/yC6FaW/ZAnPkM6Ga7Hx9ZlAOS3v3/CLUljYUfOmGdw24Mo4+bBjLwioYHGEyalHciJHVVhxdOxiPxyPx0MBDMTk+EQfv2xcP3P9AHDp8OA7sPxCjY6PZ3/k+guR9JC9q7wY4Ojnd5dZS/Pj8q/EvX/5WvHD2Z3EtZiLG+qOVi2QZy1yx5HGf8siPfIdwpL+toHkjH8Hj+9v5i/Hqe/wGd99weNkwGpjzhzHLVU75FgV82Db7DF0gc7+Jp9hDtodX0IxoUwt0rn/IKO+JiYJxmrzQ6DxZ+A/hDX8RnFnd0KmbE6WZcQSRyGYzk2nk5XwQneYrtPg+65v1NXUpN48Adw2yLcJSKmh4sg0NbfEdmUxIudm+ZsyrkMCN/GxzEoOSQKaxAcYrZdB1spVVbKxxjRwymB9JW8pKIqtrwAnKGjuRBSrL+ieojL4o/Vtk4N+AfJSQemVP6JKGfs++I4srb2Xc0OR8nID6XA+yGOw1UNYAeoi1k3abgKxXvMUWmUhe6KmHOT+owUsdgyof1VgfHeCX/NmISdZQKig/TwXSC0LxZZ9RgdaZ1lY7xjdH4sjW/ngwjsbj/Q/Gkf4DMfbAhPzCwXjggWNx4MCBXNz5io5tzfHP+kVt2s9Gmx+m/Hsv/MP4f134g/i1x57VJpRn7FeasaPaUTEbKCjqpm3ZGHIR5/LM9Th77VJMLy7kx0JaI4MKmpjLXDgoLG3tPnP2iIexsdlXvvCUflkNzf7nnP7WcslmYweovD4HeuXtQW/Ys9WfBTRTuQtKJp8o5m5mEhHn6ZB309U3edePlMY/fiBfVpdf5KI7P0Y6uT4ch4Ym4r6pA3FgfDI383JKGbdzBQUpNwO+4vWvX/th/N2n/nfxG098vXz9iQ8NqTJP6Z7AThQntzy4mT/49d/88J/Hyxdeie3BdU1eLWeauFx9ZwXh81wtOUuuGHBVkasJNJRbjfmd5rzyVSb5oohKAA6JGo6zF6BOyeYWcGaJngxQjRSt050AM6ExWpYjp8itgdO8MQZdnpuWOsUgHGaRbfJctnO0nlpA5Ox9jhh08eJmuRwtm8c3HPg4D2Thy2CIHWcDhb/UB5RvELMgUq+cpgYENPAig8eUOObmS8fCi5zGgM15AWzUJCsofKXuUn/Rodj4RoAW5D2ZbmGFtyxWvIjFggqQv7Pp0U5d7WFJV0bKcL2Us+DwfoP5DNbRx7qsA8paR6/UXZOK/mnakrfLd/ZgPfk3pTOBustyIUKnDm2pG7AeBu5K0Ee8o8FVdx6rGx5olx+z6muJoJ2POOTVTsnJoST56DU7th1DKxH7Vofi/o3JOLZ1OB5s3x9Hhx6Iyf2TceCB/XHffUfj4MGD+eI9z1+i08d2U4FpuLosnF9bjJfPvRG/+/q343vnX4xLrbk40DeUfiJvwWsuEczyTf9NHKDmwsg2G3SVyz5coeeZ/HK7VzKRrUZ1LkgkKKECfEpuUCvo7ud6/HT6WX3gwN8AXd3HZa7fWN4kMl2+/KI0WZKXR2iEGawzf4nmGtr8TJ/SXJlnXkPDeGAe06+lb5nXZQyq8iKLY0cNuX02UY1epaxKA/ByEJKT9QiwE/YHOvxC652YeslOTds7MoFs2o5+oGnST3ZoIdyRCaQc/kGftULiOktAykYLOSnLAH8jv/BqjCoPHYyev1lHU5agcxZC8q1zp6yBZMnjjl4c0Ik8eHxBiUd9OxtDycFG2T5htoO0wEfszZds+NAJPoE7jb7AsESgrfL8cEFWqALGiuTyq8hron9wYzweWdsfxzYOxH3tQ3Fg4miMjU/FkQcOpl84fPhwTExMpG+wDZDN8aP4+hN3uhYXl+I/+9E/iP/nhd+PX3u0bCq2BthUQHXz2rnbppmej9ddm5+Js1cvxbW5Wa3dMsmwNia5AyxzLAMn2pr9tZ2/NYTzyCroXxyJ9MGkjOfs0D3Yg08QMIdvBsxj3veDhBgz573ywYwdtengiSN8jRx+3o3Gx0D/8OQDsX9sX0yMjsfoULkYkY8JSw4XNvrZhd8EclPxyp/E3336P4rffPLrMXk7m4oyZTVp17ZjfW0rFtor8f1TP45/+sP/Lo5ffTfmh5fzq0mQldsxPF88kC9yw8ujPFTMopk/TiJnDHIrex16nALOWg3ACQKUs6j295XHQQoUh4ARMJgDh47i2QQvZNI7F8qdTkj30jSTR5NwTMhxR9kESGw3QWRtFp/zw3/9eWuVPOiKnKInwWFZ3EHzFL7+UInCpRvLAPPzWUMDeTWkA1X8AR324vEItC28WqjWq+BDf3lHJ4EFpSy+XjxdHwAP50Wf0p6ko3qdQDbADlig2vKIfOu/pr4GuvXNOiSPx0VcL3V26lJeBv7CcsemBA7I5tEkMYW2ph0+A7yAx0rRIxPJm3lCrmQjg3L4uUuD3Xj8iscIcuyw0DRq07YMnPTH0Nn5FGEzRiUHO/KYBP2czxlWTUZ/B4zUR38TMPjb0By3tqSD6PLOlmY3TdBpbqDEGLOba7FvpR0PbxyJJ+Jo3Nd3MPYPHoj9U4di/5EDceiBw3H40OHYt29fjIyUF7TdPkR83DYV9AePI+UvyGrSLawvxotXXo9vvff9+On5V+Nia16bifXgERi+hd7mqojqIEDOR136BzMWUC+kqWXhPGbgzwZcZUBnTAnLM8dbcoxljhbAtzD2yhijvB6TDr7SL0kXjy2g+CLpr/K0c+qiv7Qnx4IGp9HFRxAZyEWGZZLGNzL+GfOm4ehygkP40Yuj9SiAXOoBe+tQIwCvy31EH/It9wY+/lRH+mfGvMB8CUpSjr6ljqILNCBt2wF8UPHt0JY6Kd+xoWVw0QS9ioxCt3OBZIeu9GkpY65ix7o98Gc7kr603+dZhoxKX9D1Ggt9uZBjfWkvZe5Tyy8+1P1iPQvwDh6f0mVQc1FLAqQQ8ooOgwNls4xnZ53gfbA1IYs7X3ravzURj20eiCfWDsX9G/tjamwqxu87HEOHJuOh+4/G1ORkTE1N5WeJPaYBt/WjuFPBxcaFhQVtKv7hDZuKzX5+8xj9etdOSUtznEfvCJbYI0wvzsXFq1fi+vRMLGyv5iPUHRtqjcJO+TiUsgdpHH2AINpJT2MHndZ9sgd78EkBz+dewBxhcCeNMOOb9C3yJRruxJ5Dmux9PBmwxGfY++KQNhIH9++PQ5MHY1jxOl+Kw0dxtzXvMMOvdLvxZb0AP/OvX/1h/GfPaFPxxG1uKrhqyPxsb8oZSjteDroWc/HTiz+Lb7/8vfjhtRekME9+cuW5cRGSxnO8PFMGLwFVXgVkh0RNOBud8zWl8thUzvp0zjjj8mINToCADANJKvYRL0az4TLLqjf55AHI74BovOjxx5eeMLoBvjxPGQqe+kpgAn2RiUuSmAzkFWzSSgjJo35hLmDqBIU1ycNCS1m58lmM3+aHmqRWvVgmLXTKw3F2A+X6X3w86FkCDRa2rLcpJ48XiUWQ/whayyJb2k0m5H70AR70AVgECWygzeAAp9zoTg08P9evABieogs8yC00g9xmxkJNmSFt1seiwDsrSCr9q+zUEb3yx4tSbimzztiHTRPPtlPovgEoB0qQWOyQeflvp7+Q7T5ENu3lnGex8zah/rEBKPYp9ZeFWDpscaSuome5I1VoctOoeqDlvFNnIjcZFWxAoT7Kx81yTGALNUGy2EBscGuxpbzGrqyNPAt+YGEs9m+Ma0PxQDzcuj8mBiZjdHxf7Dt6MA4dORhHDh7Iz8myoRgaGkpe9Es9JONjd6dCnPzxfgjDl/dj5tan48Slt+L4+6/HP5/5cbw/fT6WlxejPdwS8oUgPpu3IZ/RF+0NProgm9FGScvvrcuWXG1Zkf24mlIAG5exnu+3aPwwpnNQJJTG0x/4khIg7vRpoW02FfI9bAYN5CE3+yntXMZb9jd9zDGNW47we4NMNhrg+0p9RQZ0nKMHV6XL99nVBsmlHMg7v8rz3ITeOtQyqI9x7PlcdCmA3qWtZZyXL42VYNPtYGxzpd3jmTLkubyWR3sTGrPeWE7mDm2CTl2ec4I/fIx0AWlb6qK/G6WUM+tALgdoi47Yp+hIGfPOdiuyi59zewo/tCWPOzN590V8FJOHXcrmpGzwUIE03Pg665wyZEdvsMjDxsjCvnzpqECpLwXloS9G+1oxqu0Ba6U0KP4Nm4qPujYHNda0xkqcxrzWTB6I1urOhaxDW5PaTByJgwP740if/ED/REzIFxx44EjsOzwZh/nq0/h4jI6O3vDYUw0fi03FI5+LtdvcVOQX+dJO3KksGwy+9LW0tBQXpq/kR0d4VDJfNJUYPo7BC995cWdDDqcLMvbYgz34RQT5sPLOg2YOfiX9XRnw9ie8L8c7b5PtkTg4OpGbivGhkfwtsoGB8pMPPA2DlyNeIYbBj7Qav9cLWDfYVPy9Z/73t3+nAsWY1HLnCnxU4aIWMgXdV2M63rp0In7vnd+Nk5fPxPvXLsTCwFoMjg9F/6Ac8+pSvnTTipF01mVTURbn9HfyaPnbFU1warDz5srcBrdomsXOkM5SmO8KiA+5nJOfAQOG7NEcyyVo5tOetYNJ3lxYVI/SvGReFgstWM4XlDwltsmjEeQV/aEhOCDoBDqBeVPGJ+pG+hUISl3aRp12/hkcKG+9rFM7oLKshf+0meMTtyy/2AS+1A8aIV85KWnp0S6bpvqRABSHPsU1PL0AHkzoYo4l+CkLH4Acyx3K7+XcCKbLl5v7uObW8CG4A3xZis2mNg8OEERGH8JPcL7KuGvyKEOO24BO5BQbkGz6ULS0nU8AUwZmvpB0fhlKUTyLOueMB+orwSF1Exy0sk9Kf9c6C9SB0DP+OJY6Sl06LW0ijzIWOh2xKQHEoOYNLVsjT32oQRH9m638Sg2T/emFh2KybyyOtg7F4cFDMTqsIOHgVOx/6LCChv1xcGwqxsbHctx0jwEdPoZ3KrDfhmygzYFazp3ObQUFq3PXYv7apfjJ6pvx2rl34p3zJ+LKxnwstFZjhu/jDPN6STt/5Cx9j/SXtWVZydS8IlBp6S9/LEp5tD9tkMFfCSj5HZnSNw3yp/LUK/NoFbw3zm+wBLvFbtBBD1BHDU12AjQU8yla5DlgdhlyNta5gt6XL9BSD2MM2kH5QY74EqDwlTmmsyav5Bdd1VbK1R/2Hfk+T1NfOZY0gE2gY1zDT7nr58jdEPKL7AJFZ8nUX27qG3A+CORFCB2RaTTAm+8vNNDhUZ3YA30A5xssB8nW0zTWc8f/Igtroav7sNgCdJtqfqihK7CjszcVOeAFpOEDi1wVqBj/WjZ79HfZxDIfyeNrZaXunXY00rI9+J1cD5XP1UDy0IxxuNy3KoHbMbY5GJNbwzG+PhjjG0MxOTgaR7YPxNH1gzE4NhHDo/vykSc+H3vk8ME4tH+/NhSjeYcCNOzUXeCj21Qsxt/l8afzv3fDnYqyBt+89raUY/3NWEA21kDM/uN7/Msbq/me5vTsbFyfmYn5laVY2dT6iE2xPU9PVEBdWEM9Qu83Vt+DPfjkQPd8roG7EbUfzfEuctZNecvY1y5fnpwYHo0D4/tiUseRfE1huzw5oQ15eTwfZmZJmSvwl6diegM+r7OpaH5Ru81vY0iZm8+wZqFbJRCTUx3e1sK0vpG/8Lc2sBlXVy/HyyfejB8c/0m8OX0y5gaWY5PP8gXOVQtH86gQiuVV+3TcaoAWFT7Z2V015yBOhC9w1JuKshAUehrjBRVjO8iy84eHc3cEMr0BKF9vyewCItnpMBz+B69yAyziuSto6Cnzwky6zdc2eBwoZZcKOvXzn9pTrpCJNx0mZWwqNkpbZJMadnRSWt4yvxrAy2mNTm4rdPxaK/lG5KJ/3dCS/0GgbqDQl3pdN32Fp7ZcaEDXLUslXQ3mRRzBpAPwWl8WC+75cE79dd1ZB/wSk7TCbt2tR81nOqUYLJkPkA8krZBPT0JiHrAjT39ccaRPOLdMgDHMLwinTQS1XNpB344N8MhOWbayfxvZzJ12zgdoFYD0jcaQgocJfoV9eyImB0bi/o37Y7Q1EpNjk4lT+zT5Dyt9SDgxGfvG9nXeo8h2NrLL8eN5pwJLKMSXEuJn/q1txNrScv5Iz/zyTJyfvhQnrpyJMwsX4tza1biwdDWub/Fjg+uxoZ0hG07a5zHEefoG7npKMnk10PeMLW8qAPdP3r1UuuQKlK75oQNLwNhQ1eXiT3qwkZN0TRowOWME2o58HTa4KCD9+fXV1ElIP3InNxsjIQTpXAXn7gE680lCfEW+q5FQdOwgNlWuf/AJ8CbA9VNP6ilwkJ9jVPLJ96/Bpg4c4HeDVF5vKsi3LI5cGRZDntfgdnNXKfVMRv7BW8o+yLUDqbv60L7BdQI5H62D0HOPo/OQ7faDya9jtr85zzwfDWLUCtdJp87QlJz0SdSP/yU/Pw2serEReXxggPqgST3haerBvyOH32FAD85q3zfaNxgD6woAtobiYP9E7FuXL9hUEDA4Hvta+/Lz0UP7hmNk/0SM86jT/qk4MHkwJuQrRodbefeyrhM9avhYbCpu805FAv5TMmgLc8K/OO2NXNpf5/mlvnV+/G0llldW8jHrFdrWdBq1dNJ0hfzwTo/uwR58MqB7Ptewib9p4hLmCbEVc6alfD78MKbYFP8A5lqq4Y+/4veVCNHzAofmW27IRc8P9vMzCYS7qzjxmwAyfu+1H/2cmwrFmwQGCCb0HBJpKx+FilhfXI1YWI8Ly9fjncWz8drsiXh9+p04NX0qFlfnYntAm4sWV+4VDMih8iNj+ea5lMbBDi0pQFZZbayOKtBmoFw2CzgXnLcXDhZZPr/IM9RpBJ0TTJDnINmO3Y42Fx/k8PxlUye85GU+slX94NbOYoZcFngAh7a5tSa6EtiD0IHZQe22aAotZci2fDY/edWer1cgU+Vuj+uv36kAst0AZUPDMnl/Okx4qQ9e6zkox2qdCksjs6kHcLnLgNSxK0+JPBTdhRpp3bJd71Z5+mlH1wbyXN3AJ4W5sgckj3ShjKuU/FqvTvKcv6SRbelTgq9B1G7KXbchX3AV+PG5uj0s/LwEnnKFQKdtAp4r1KjKMURfAGlLBwgDN44zbA0/fdi3zXiULo1O1ou2pQweberWB14trry0PcB7QjEY49vjsX9zXxxdm4iHtqfiUHs81ttTMTQynN+Yn9q/Lw4dnIqDOo5rkg4Nj0Z7bLwEI5LvtiG7HD+e71QwCHJBT3OixED+RsH8xlqsXVVfKwhgc3F17lJcW7wY0wvXYn5pOuZXF2JmdaZcpaQvxJrzWzJzvmlz1323EKCv6BM+fwrYTgb3qwE+8xrqcY4829n9WsvrBssDAdePzLwo0fC7D8mHNtukujjiR7h7wQaKAIoxyjsitNPjzHoUGdz/KvUxv5qqOwCN9an1KoCcD45Z82Q9jTzbBTAtV7m8aaltm3pJrjckHVnNOUfTuz7AdEmrzb3zusGyrBOyannYiTLLBUzPsa7HaGBNqgF6I76lhm5eGSPrKFiI6Ud0y8eu9JfvWck2lGJbbITsUe7qb/bFcGs8xloTWthHhEMxMjiWjzUNj/XF+PigFu6x9A8T+6ZiZHSfxsYoH1wsm9MGqM+2MXzSNhX8BogaUr6OJfvwaBmf981fCRdvrsc6x2+rJPuBCwesz30bxa977HJMews10hP3YA8+SYCPuBnw6Dy+iY8mMa9ANhT+zRfiTkZ8Pj2BD+QxwXwMnI26/JImSEeGCAe1fLbW5EM0p1aGd/xKN7Bmcafi73+OTcXzt7mpuAUsLi7G2uqqAoHFmJufj+nZmbh27VrMXp+NU5tn4+3We/md3VXRUE06Zh3zStnNbYQFpfAuDkceEQfdCxBrJ3IzMCc0H5By5+ZIvcthp3anyzPNOwt4jQm7VNuhuQnsVk79uw3I7JMm/WGDg51esGubVJbf1b8JODjoBcm1i2xKvJDX4L4geK3BVLeSm9DItGyOaV9tkA8tHYyDPMLQHojh/sEYjnY+9jTSHo6RgXY+6jQ2poBhaipfxuYLT5zzSENeYaiChm5ArXuxqaC15uerWL/7u78bZ8+ejb/+1/96HL3vcCG6TbB908YSuLS0rKC5PCPNc9cc+Q0McGl5KTeXBNVsLOChzzl6/vSGG3pL0N3wm/HdDGr+n5e3BuTcLr/GjP4v1PxfzoGdPMPdtu9u4VbtulHzHejmuxndreDn5TM9cKd11XAzGd20N6/Lvesx7o0xm0nmPe9QsanAH4B83Yk8/AJ3LqHbzTcY/qw3FbSHO218/envvqBNxbnfi28+8ow2V63YHliBQHjntdsHcKzTAF+3AXrR2CffC7iV1KJBb/gk8t4KdpN9K7kfR17g42gP4mnA47oe4xnPsIG4CdzNXOD9wz94/UfaVPzH8euPfzXfqRgeG727TUXeLRCurHDrcTl/iZXNxdwcgcG8NhOLuaEAuapAVdzizys3wjuGW9nhbnr+LqB2XIa6owFoamwyO3dE7gRuNTA69fxZw636aRfwVaZecDetwRbYq9tm7o9b2fJ2wDJcD2d8ynhLqzifkhzUpmKwfyCGBoZjbFgBgoKD4QltIhQ8sKFgM+EXsrlyTZCxG9C9n5RNhdMAPgHfAeIj2FhwoYL08vJybizyzlXFxybjVvbYgz34pAFj2puJ7k0FmweORs79btXtbCiAj8umgncqtlurBB4iurPa8andvqQ+lrsgBZwPkP4w/PvNgI9u3Awo6r7TVcPHkRfY9eLvLWBXvSR3t6o/lrzgHdoDtt1imt3sfEveZhqVSKNAPc530/lu5sM92VRwu5dbjjzeweLPz6uvLK/EkjYYa4trsTnPL6sqYFhZzWCAzYRv4bO5uCmoobs2Fo+4C9xpx98tsGP8QNW0JQ/6v2rTB8x+F91Qy+0GSnaTzG3kewHZ5g9a4/YgmW/OezdDtgaPsVrebrK7+7AbaluatlD3lXeNWhvRzk8lD0R7YDCGhkvQMDw0GsMj2lgMD+dVSQcNDjR2nQsCVP4kbCrqI+2yP8A3cPQFCO5QeEPhMsD02ONWNtmDPfgkAeOZOVHfqcAP+I6ELzB40wH4eDvwkW4qmsefOpuKu7xTUbe7268A9abizxLuJiD9OPICn8RNxW5POZTPOTcnPeBubLkbwHavNhX+fOzNYLfH/ep58/MCm4pvvf5C/P1nP8xNBZxiR2k2FzxDyWdn1xUU8ENVK9pkkM47FRvNc+cKCnh2fregoJTdvLy/Ct66AZXuZiLcDdzMlBkE0Z6OXh8Mt3fdZN0CduvCrHsXW9Mn9wKokWdf7wQ+jn0I3K4taxrSSOQ5xUE8Eo/1tQgeBvPH3oa0qeAl/5GhEjB4M1HXVad7ASp/UjYVNdR5pPEN9UYCe5K2XTnu1j97sAefVPAc950HfAFpbyR8bmAe3Mov1PBRbyr+q3P/+oZNRQmS7qx2t7vbf3RAyZ5WgU+HPR+yB79Q0PiAm47r23MRPzfgj/7gtRfiP9em4jee+NqHuKkwlNlaNhdCfkZ/e4tPw/JJOAUG8mIEBfmJKqrcpVaKdrPDvdpNJtymk+4FvTitapq5MfXtLgQduBX9rbpwF/47b+0tQCrlLe6bwG42gGu3PrzlkN1Ntngp7ZbgPL9c2gtuUesHbVnJ6t/QJJSAPu3utWvIl6UG+MEZnfPS1LDOvZn4eQFzfNw3FQb33c3ayWYCGnxF+gud13DLvt+DPfgEQq8LCeQ5n6PHfvqwiu524KN4UZt13y9qe1Oxtq523OXjT7eC2j7dcLv2uhPY7WoysNua9knkvRXsJvtWcu+Glydobgr0/y+YPXa7EwHsNubvZj3duVPxf4jffPIbuam4jd+puAX4MaTsqEZxHRBJKLChk53fbGCjUarKg3lvAv56Ri/wN+dvBnfeoLuDGzvPbbU2LBhNqkcn83WXO4XdHWX17kYPuJdO9o47Qir50629wFeu7wa6bWI77GaO3ewI7GbLAY1/rjOWT80qUGi+bMYnjGkpFyFvptOtALZPyqbC4LamDbraXUNdZnvcqh/2YA8+aVDPh24g73Z9wc3gY7WpuMs7Fbea/x0/kf83sIt9Pyy4leTdtP4k8t4KdpN9K7l3w+u+7gm36P9Poj0cDaWfaNI13Kv1ks/W/oE2Ff+X5/7jD3FT0SMQ9o6LktxBqaGFyrSFYLeNwW4GBJJzN6Kbi74DqCvaXXDdpcWsBPR5Vq6A7zKg70blXXfA+Xdz6D0MPwRA7J2KLqa7OdyFyrQ3bULHuA7JKxPyFgHurkoV2TeFpoghoC1FZpia/uMhwkz3GCO3WghR+ZO6qegF93Lh34M9+DhCPR88/skD0zf1mBPmuZ358pFtKha1qfhh2VQ8//DTH+qdipu1e+fi5Y5Nnb6VD78buFUv7FbzJ5H3VrCb7FvJvRtext5N4RZz5eNtD0u4kdoXYBnb+RtJmbcTX9QXYT1nfh7fcTNgU/GtN378IW8qegHSpOf29qYmNz8G1K+AWo1Wu8pPiRM+bUb/Nr810NUgn0qlXbWCDqN1sRceHm9pCu6qZYW5W8ROV30QOrTdynPeo/O83QK4Yp0kzlK6w6bjDmUW3Qi7Gkvwwao7LMiv00DWS6IHXw3dfB+AW7xAdFNA8M48+CDUchsdbtDVebuCiGreNAQnH2S+ZTsb6OO9GBGxmc6X9tWn+dsxSm8NaDHlxxGhq/B2gCm62+RHv0/apmJXoO+51Ym55DrQY0t/zBdZMTOZ5ZT0dI4de5VN4gdfoOffDn0n0GgOLuqmaWqq7EnCOvB98B1IassDCmnJ51RC+Eu56Fs93tINqbOK/ON4HZ5GkY46tfwmN8/5V8um7g7TjXADn8A63pBuRO12yx7dbtYeg/XvhsL2QV7T95J7gyxsoz+D9Qd216i33s5DYrc9AM6zXHSZV6kCacpTXv6StrLKvckc2kUhHvHjhwR/DrCOHHk06lbwUbxTUf9ORWdTsaFx3n/371QAtgHgPI7rG+U3sPJHd9XQEmZp/uSj16qVht8BUNtuY/5WLz3fDez2juG9rHc3uNV7j7vpdTe8t4RqXHwAmnFyJ4DUj6r/y28QFc/DGOcidVbHPBvoyx/VTN9D2xUfbSve2NQwh4bfl6vnSg2eN3cCrEV/+Oafxn/+oT7+tAuUrcO6KhjQpC4/RkOHZMAVG8opeTcAqnAHg3Y2jnI37brtYdrG3B8kuC1wheV4Y/3qtl1k/jyW/KDuZdHqFOgccc6rZfdUoa67Lu8IuREsD1l1GuA8kz34aujmuwFuUm8HspIuAgtMUNnN5NaNrZU29FSoC26oq4Gb8O3aTkMSuZ/Ud9AKCRUIBlnIMuwUgWu+mwldA3Xei00FYP7uTcV9H8Kdil7tT3eE8Vj/Za78BLUs1i8nOcCFitVlOcu2SD4YhFseAQuPT+a50rzjtQPIFw0b04bdPWJ5HTkegJDKL6EHFOXX8Eu5eTjyY0MJ0Gc7ymkCLDr3VVTrBx2PPuaPESWL/pq7uKmH/uG8/T4av4JaeMoPnHHkh46AfNQUIQLL5gjuXK3ivKRQhTR0mSaTKhteg+nc3tIGIfU2sppqC5j2hswPAjQ30OY//WGPUuENcp1X62ZIWQ1wFdyyOzJ1hB3da+6UWQF9W+yRjHme9lNwyjEtjQDEN7xpE+ncGXNdQHvgy3GjxZ+xS1+2NKaTenM9+lv8kui9g4/kTsXGemdT8Y+8qVCks9W30gRgd1579kkzpknXdt9ep/94J6vMk/zogxA/MLCxHQP80tcHu+mWgMq7BcO7/PjwXcGt6sWWd9CcuwbMuBvsZo+74f2ogNG226bi3ulcxjdjGrdkyHeupM/acHkfs903INS62NZ6IVxr8cPTmzHBPGgY7Ts9X3r50tsFfnDzj95+MX/87tcfLy9q39tNhRxlH56rPZS9QS1cqKVT+I2K9s2mQToKlWGt2wG07yYtvubOfNauzxLdpk63C710/3kAfgxrW1n1XjJNa+i2L0V327y7lWEdOaLfzdpRg2nq/NvRwXUBXpBuh28XWJbObYlscZUd0YxlefzNNsEIYc5dVnAToBmftE3FbkDwvhxrMRit6Md3rCuAzuNmrC2vxkK/ggTN7Y6DzP92rNv5FW6l83ZwU1DIHWDiqHXa8CGrSDMfga6A/MSS3wvSQUPQzKmkTeE3AySX4NV0/kBAqStr7oAfncyNBEf4KFCa3wrqz6vc5BQ+s1s+we5OAFacImVcufUXhZKlU29jG0HqgowmAzlFx6IX8m9oK2VN8laQljdrw1dkl18zzzxhB9BDi+cNeVW6k0qZtX2L7MyGvmLvBt8xMq/bxrk3Uzv5wiLe/6V4pwuIVvZvrZevv/Gr+XycYW1bGfiFoZb2z9sxtv3Bi2yu+8OAj+RORX79aTH+0x9Wm4oNrqCuNAHYndWObKAzFoTk5BhXemi7nV+fXN/ciPmFhZiem4nV5oc0lxWYrXsztwd78ImAMt47Pkfn+PFWfuylFftbIzEsnzI1MRmjQ0PaSGxHvzYV2+2W1sKNGGGtTAk7xw8DuNj1nXdejL/3zH8Uv/7E1/MXte/ppiJv6SoQ4ZGPvEKjf2s6D01qjIFDwzzaRMlAJW1IjZqMOv/jBOh4pz4/Dc5/yLhXXr0XZMUNVLp3RoDy7qRJdXvYdyED2+w2sj7E9fJDBVS+U9U2hBmisalg0UaQNhX5bWzBvWozdv6kbirsfuoAihBhXdbcXFuP7c01ooVYWd+IheXlWNZxY3lBefwoXkOfSpY0sEFaeU1xFpEm6Egy1eXAkMDYdN1QxJRgktvP3IngvuuO5KK3decHDkk56CcfSj9+RcCa9TW6kU8edK1CUsqETiNINZQAir/m6mtLCwZ3v/hNj62BRgch9VoGUqyb246cDJx1nldum/rhFVPRS0dvIjKfgzCDalB5nPfhz8WRd+FMLyhf+FNiJ6snwEeNRVoBt/0DmwcB53U9NS/5ps/b/hUv7U2AX9l+TKFbvsH5yEy51CPHtqH+5Ypx2hA6iKCtdALg78ho/htoDysAGMqLaWNDwzHUHlEfDsXgyFi0hvrzYgRtqdv3YcJHuqn4k38Q//Dcv+psKra0qbibOxVpW9kpx4jGcNpb+dyNYIy2+ttx5fLlWFxYzBr4UdH7778/JhV0DbUGc8yXzvv5YTeNmyl8T+Cjqnc3uFXv7abX3fB+lPBR9EOObY1zfDJjnrHPzzTMzs5qjC/E+5cvxIrOxxTQH9g3lb9rM6D1oa1jnzbQW318MqkCfEzjn+4GvKngTsVvPPmN3FQMctFEE/Lupd8E2DCsy9IYZLAlR5w1yTiEX/3rsS6ns6bAgduTtBOninvIxwEaM/j2M2BVOwbKROfsBrixWTtpX6kDapqygJQjQBHlJSAoehlKtTv1koSWHzWzzDw6LUzZja4ZpDTiBtTpXEksn9IsfNYF+MBt9aQpt8HgZWXgiqN5AegBTrPe5G34BVmH0z42vJmf9bNIq+3KRl72SKNDqR89y8JfMItg7dDtBlBgU/iKrBLgdR43ULuLTo3gBOtV9Ie/BpU2OZXcPBcgWyfIBdKmlJIpuvxrxNU85VCOZQGTTZp285gFGwZk9WvzPDYwGYoWMm9lW+NbtEPRCk3xIqoj+MMF9P5F2lTkpmxVh+2VmFm/FueXL8Zbl07GWxdPxcXp6ZjdnJMH2Ujd8C3ZL77DKDn9PGKiQsvG7tCBeSoaMB10cw5062IZfqxoAB4Fl41UqurIYi6s8xntql7y63pxwpbNY12Q5ZgX1oFujrE8ERbylE+SgJ1gnN8vIGN9TZsvMacMgqxG39zYNPqhO4/vcIQXOgf0+cx5+iDkcxcEvVRxUzd5wKby85l0nTPeB/pbDAoaQiVN/YWWK8LIsH17AeXw5F/Dn/n5P+UsomUBNdDP6JeK8b8OtQzTuh8Qhj+xHvQDdu5ITJKmxubARit5BdYLzHVAmzcJyzIDtNkW/WHHktnk6y8fwdHfSN9g7G9PxOGRffHUkUfjmaNPxQPjD8a+/gMx1D8UfZMb2nTsjI8PGz7qTcU/0Kbim9pUrK6zqVhuYoE7r939Qp+m/ZXe0Hjkd7GurSzF3NXpODK5P5578ql46L77Y//oRIwPDakLZWPtDJvu/rmAnvE87QW3eqTnTuGjqvdWcMNc6gG76XU3vB8VoNJH0Q8ZX2jt4HFCxrvvLq8qdl7VWD89Px1vvPtOvPfeu5rT/XHkyJGysdCcGNSY3xgsPhP1av/CvLkb4PGn777zsz+7TcWGnP+amsGi2VIVA31b0be5Gqvvn4gTL78Yqz/501iTw2HHtb6+ljylwZrw4t3YKD+Ql4tdYwirinGhw7i5QOZitmMsg+m9qAPQk183G/E79ZR809hplTz+31loDKblB4p2aHfq4Gge2Bwwkx5QAMTmgM2VKJWPPoUOKLrv1MXCvsmKICg/iFQcM3yuZ6eN6J7FmQeUfLWLxVnHFr+V0KmrEGNP5NAHbHaKjXfss0PnRUEyy6HDeysoMoou6Gi9S5+yySp2d99RbnQbwKw0Yae8bLJqmp3+tTy3CT5RlcCxoQVEyv95tFz6KIOdpt3Qk8+Eb7U1iR//XBx44pE49pUvxb7HHlPYq8BvW23aUl3QN+aC58ME1P4kbypqe2RQu6aAdKEvrq5fiZ9c+NP43rt/HC9dfDuubM3Hept+46p7udJOf9ZzFOA3QOqGWz6BIekONv1IuuYHOnn652A6dRVCeYMcUHlsJqEpskq70I0gG36CTvIAxluCTskrm5VSX/NfAmVZL7J0ZD4O5g+i8W5F8ZNsqCjPOxANDcAVWVTh4g35thP5+I5+zTU2FQSzbHjQxfZMFXRe2qJ80bGhSX7xJb+KOIeE+u2LqB8Z9QWcbhB50blCA/KweW6k8Cf6wzapW+P7gA5v43MsI8dF+r6yscm2CUr7pRd66zzpSeg/8/LjrW6zN2AAvP1cGGtsDHhjVjY7xS6Wg1zo0hZscuQBBgfaMb7djkMDk/HcwafiG8e+Gl888kVtLh6IjX1refcJu3ZkCJBRn98pfBTvVJQXtRc6dyq+8dBTsdrcqbibx58A2wT7Ok0swdemLsxMx5OPPBaff+qZePTQ0RjjMcrVjejTBnxDY3ST95fuAKhFYcxNgUcy7wV8VPXeCtBpt5G5m153w/tRwUfWD/gSHRjn+KMc75pf+Li8KDTUjpnF+Xj5jdfj1TffiLWtjTh08FDsGx/PNWdrUD5Efx1eRIr/bqFzp6J5Ufuebyqw/YoWU4XZeZdi8/K5OPG9P4r3//i7ce294zGysSSDbOaCSwCZHdYsDiy4eUVORjCiplUtG44SGNaGNnZD3UQveAD55rcM1Zxlhs7iL9jAEzenveqh41hkMt1VzrnzcnFsdGARAXGIqQcLaeqxEwTUUAL98ivDLGJgXrUUUD+LHhs5Bhxt7ebnvJabwYF4ADtoZPrcedbdR8D266D+8p/SrudWYD6O5iXBoZaRdA2S7zKOLncfut1GoNO/TR5pgKPTAOOxu8znlossjtRPWemHdqxsqh/Gx2Ly8c/Eo9/4Zjz6tedj5NgjscaLxRpHrSr4scwPA2jiL8o7FVxg2JCtrq/Mx/ff+jfxh+98N96cfSvm+peib5CxKltuKvCrNo4EdAYCxnYT3OFPABeTZ57a/qTIqyFpmzRAOVfrk7cZS5bBfIN2J8jeCTBJlytMRVqn1oY3QTTy0M1JA438rCPlls0J8rgKRcCNXM5bcu7WhQCXcQq/A1T8LLUzXj2f0I9yaNPvCKkoN/OiYcMBr8stF7/CJjrbp81IzkEhtOk3Gh7PjZsBZaXOxn7YQNA5CuEu52VzVnI5LXJr6Tt1yWbiyTbrSDtSLwEyWFeQBDU8NQI8TgZf8lb9nOek9VdsQnuL70y5jZ06OikhluQDtsTLQwjr61r3ltfjUP9UPDf1dPzKI9+Irz72y/Hg1NHs19HR0Y6+APzW7W7gY7OpWOedimXFBbTpzmt3n2B30vQBdc3MzMTB0cn487/65+Lh+4/F8ux89GnNHBkcigHNwQ21+06vKNOT2vvfFHa7in038FHVeytAp92q3k2vu+H9qACVPpJ+0PhO38OY1yljvva5a8vLMT45GYt9m/H9H/8wfvTSi3nh6ejRo4oNFR+OcOG48NvnMnfu1rcQq36XTUXzSVlvKgb+tqCh+XBBrR9QpSzwS+fPxQ//yX8TP/sX/220zrwfR5YW5NhH5VKGot03HIP9w/mQSP+WGr81oM5pR7spA1v5EEnzIMn2YIy0xxqekg89Zca+TcnYksMXDqgM7JRlPnmmp54d3Ckrsgf7Rzp6FFlFhwHxgjv82qFlfTu8zueInB2daSvfvxrMvHb/UGytbhf6gWIL2kB90ME70h6PoQHLKDokvXg5Nw5y3lfkIwPe0cHx1IO6iy2s1w66DJnUgyzSw63RPLo9yBtujWUf9G3SBufTjtKXnKMftqx1q7Ff/ex+SXr1ODrHBn3HVwzoi50+5LjDW9pWl9fo/LocvprG/LRhYLuV9RWaoo/btYPDms2Fp93oYCz07RjfmIvhxZWYO3lOG+dzST986Eisjg6nM+J5apyCg5UPE+bnF+KVV16JY8eOxWOPPdrkFrjbquCX/4l33nkn5ubm4nOf+1yMa/P0YQNObkur/vzGYnz7wp/Gv/jJ78UPL/wsVia3YnBMm4m1rWiv4MwIeLGhjho5A30aG9ps8EgO2J9fnCu4rQhiWzG2YuE8Or/GvIUk7Kuxi4a8rFf1tFRHS5tI19mv+tGhn0tVW3LcoqesLZp83AJ+5fZ3ZIsC+pQLyuEjp6mr8BeZSZcyFNhrYwd9a2Aw69lY18IieVwBz3pUts2jHZUOHGm360tbCOGHqpX5pWxrQ9kbqqPhRQfSgy2Nb9VZ7Kv8pu39WU6b9L/qz3Id1dL8s+69MOVn+3SuOpCTl/qwc9YvX6A0um7x7kZTR+FF30Jne5qXfpYmSZ99prbZDui5pXZnHzX17mBpK3UVvjKuXCdjjf7dlo3QCVu3ZRP6GOq0p/I45ngSLXJoX44X+cJYV3Z7K1qTrVhtrcf5mYuxtL4Qo4dG4sHBY6IVfbMJwj8wH4APw1ecPXcu3nvvRM7dI4cP5XxG7N1LvjmwEWaT9idnfhYvzR+PBycPaTOjdvGMdzbt7mt3YESgNa9NBe9R/I1f+a24f+qQNm+rsbW+EUNDw/nkxAoXIqiymPXnBtjYkHLshaVNHz4g9qOo91awm07gbnrdDe9HBaj0kfSDxjjjnDHO5pkNhn0E51NDozE3PZOfkZ06ciimF+bi6uy0aBTRDCu2ajHoy6biw/AlBjYV71+/EH/xyPPx+IEHY1gbCj4aIu93j0C64+c3Lr0Xp/7BfxHXfv9fxtDcvLYSw7E4Oh7L26ux0b+euKr0WqzGthxu/5Aaztf1BtVDwq3WpmKzjQ7tet9arGwux5p4FMtFa0QLwcCm8infkONY7aQ3m/y15o80tMiFt39YnTOiJUFHzrfb29Ea1uIyKCfVvxkbcn7wIEdxZAwMy+EPa2GRnkhFFrycW3/kGDlHf5A663ZAT1vIoy1bLclUXavSH3tQJ0g+NKtbK1qAFrMs7aR6kbO8vtRpo4/LG8uyw4roNBhFCy/56IC9aLPbX9sAWutIGnS67g/0RRdkEOy1RxUANO3L9qhtpQ0bHV7Los0g9gTdbpA+g452L2+u5Dnpko+M7Q+kS8+uZRp5fYwfoWmQb5r+IdqtiZg2LfalPssqeiCLPi92oB3YEuzXuGhpDMAPui7krG6vxKzG+3y/+maf7LlxId77V//vuPAv/nlsnpuJpQWN29WVdALdgLP4OIKdZS+8W1gS5sV72U3LPd90ULJcHX539mT8s/f+aZzdPhUTE4MxsalN75KCW234tluaf/Le+bja5lYJxISkEZjnbc1hHnNQIJF3F+SLuGLdardVl8aEkDyXQ5svtNEy7iZV53xBBtzIOyPyN019uYCovi3uHCpwWV/VqM+7LDqXTL4+s6KAam1jI++kZFPl0Ptb2n4OacOsI+elTi6+sFEhiNUgUtaGZG7yaJPqyDIe4UkhmmfI1JgpV84VqypdUDxNe637yprGr8YdR8pag5qvQ9ogyEY8JsSXstAZWvjIZ2GAf3Vd80DlRp5Zz7tCjd6yQtoBHbkN343ku3+gpQ20hfO0nWho4w7SZtla9a7zrp3StI9nd8G8i6s/5HLk3PbKzhHmI19i6oNeNhZBti/7zwtq0opGf9zCz3ddmnzLdD1Gcmg348L2w2bLKytppww2st6dcVO+QLQp2+PX5fMGtmJ4ayhG18ZiZGss+keG4kRcin9y4vfjvdn3Y3RhPQYXxZsdKD+PP2es075PGKAyd+f4Eo06PG2S40fHTN8hajXSdq8vj0vytTl/VcXi+mpcv349vvncF2P//kOxvq7xJKfCxpf3jrbyC3LYteh3MyB4uxnqv+CxrZvhraCXTONuwNjsZwzeBHvJq3E36EVfI+vVzbBPdfeyg7EXj/FWvL10Md4N9JJX425AP/TS1dhLXo13AzU/9tvAV2o+kT+zoXhrRH5b/vSI1shvPPVccGd0bn4+Bpa0Dq1o5rCZlxfD3/POmbgV33KUrGZu/byY/g5fKZ+HHrk2KC2PfG8gO0CO9MzrL8e5t9+KzdXlGGIhkzKb8gJ8Cmtn11SuNrD74pY8j/OA5KWyMgRHAg5uEbe1MPIcMMDtbBsXKLelywvT8AGcw0ued3umNx35dNTS8lLznkd5KYZy06xqYV5r3v+od4qWRRqor0RbLldsOEJLOViXux6u7lgfl2WahVELFY+HcI58bMHu0LpYz7L+adFt6pDU/J+yfA6PoxB61+O8uoyjyzkHUq4GDs//ohs2SbuofZbjdpRjQfMa6zz3D2nXaf4aLIu+AUnDY3tahumQBdg+PFvufjVfTQ9Ca6QMu3EbH8zgTOi6gUKTiRgaGYuhwREUVcC0oY3Fcrz7yk/jxIs/isXpa7GwWMaW+9vQkfEpAkYmj6kABHAAAcL86mKcunQ2Ll29pKBsrfgDYQbcjBMheUb3ldPYEvvSx/QvcwSkHOCIb6GMPoDO4wF+jwOQPOgM5Hk+mM9gfqP5oM0vNIkWftKMgTLGbxy/pAHXDw1jDfp6flkW2PEPPcoAdBkaHu7YgHqsI3aoaam/1qe2KXLrOnxeo+1uWQCyax7X57TrBOq6jbUc12HdXF6XeX7XsmsZ8NAmn/fSCzAdRwD55q/Bs7iuy2g7oyvnnfqbx8dI8w7H9bnr8f6VMzG3thTr6LPjGjQz1I4m/UkCNbf5rwBNkoWbvzsHJJZHCYWyH0ENfUbfY+eDBw4m3c2g7vM9vDXuBrey5W6w1w8fHpYZpbWAmEkbC752NjU1lfn4rbS3sPGC+fehgPqwHG6UeKOH/JBh5fK1OPunP425y+djuKXGDsm56hhcQGJHI6cA4gxY4HC03Y7ZaFrSgI+A80HLADA4acoBD+Q0QoXkYXyOprM80jislZWVTnBgIA26XtfdLdNpL0xG8jnWspxnBKwL7XA9tlltt5reeUbKetVhvaxrnbY80xoB2xy6OpiooZYDQg8fWMtxmwDrUPMBTvvcPOaDh/5xwA9ahuukDF0B56ETYB7kcDSQhoZ6OLoNnGN7+oE0ecFjGX0KdvW3pc1f3+ZKXD7xRpz+yffi2ukTcX16Jp/7dYBosA6fJsgQn+Bgm7bLdkqq1+Pq8nS8ee54LC1xL0P9LPtu96svm/4B1As39F83uq/qsUS/0/+A+XysgTqg7x473WU1DeC6awQoNwLJk6kbxyC6gR4X5HtcwUO+aV0O1rIB1+1yj1PbxPzddGBdbsDubmddznltgxoNLgfdDzU90KveWoaBPNPV+tYAjeswndttqPPQiXFh3VxOWbdswPl1WX3eq32UWSZHEHB7qH95aTleOv92XF6bjSWuHHJXpWy7I18M/aA5PuVAP8t+SvHelPuRjfOBAwcyuMKCvZCy3bAXT429eG4Xe8kz9qKvsRfP7WIvecZe9LeLveTV2IvH2Iu+xl48xl70t4u95NXYi+d2sZe8Gnvx3C72kmfEPTTuJi8+D4+MxMGDBzv+KB0IvjH9UqED0k816TsF+7kaioe7RzB35lQsvH08BtXQtqIIvjmvkDU2+3au1OJkHZzhZO0gWGAxSO2UOafci68dc80PWHavc8sCyEemywHkgF4AanoWI8B8gMvB7jZY/279KLf+8COXtPWAzvleADlHztDQUB7JQz71WC5gPo6W6TbWCNR8QF1e6wed87hqaqRN1tFpy4TefE4bkQn4vAZoa6h5zMfRbaTMumELkHPrZXmW4XzQdXfXib0sz3YAaKP7Elnkg9DzKMfqCnejeCxF44RFb3s9Jvol48x7cfXku9pUTOemAttZT8B6fJqgpaZzCzyfP1d4wKMKvOk2u7kYJ6+flU2Uy6Mr28UXbPLAP2/C9amvcbLYXPbjkYoa17GrJHIFmG93g6TToSofGp/nS7zqSyrz4z2kobN80vlitrAoVcopM3JuHmPNy2M4HDnnE3/MYR7F0iDq0HKkfo7U4bsyILx8cxz0uXU31uc1H3ViE8uvkXxojLUdXF5sX3RCNnpztGzyaxnkpV10dBp+y+VIfs3L0ec1vW1IPjZ0/ZShG/KgsRxoaDfnznO6zkOm66jrAZGPDOvBER76LftMMqCreYzWqZZtGfClXNEx/qC1bIrfm7sQs1uLyl8TIo15IbkUcvqLADQFu90tIkpH/K5l4qfxydy5T398E7wV3FBPD7wb6CXPeCvoxXO7uBv0oq+xlw2Nt4JePMZbQS9djHcDveTVeDfQS16NdwO95NUoiqTjQxvcCZ0YH7/x7nZFs8OTJ53zO8FeUDzXPYKZc2dj48LVGJJDzd+jkDPdVqCQz6jyLKwAxWg0jfdGos5zoAimcYSAg0nTAxyd5wCSc/PC44CwpgcByt0JdT5yCCY5Opjk6AAT+lp3AFnWwXwOHut85yHHaHojNNaHOmyXzoBp6nWdIGB689YALVjbA7A+5nV93edOg5Qhw+0B67SBtNtDvRwt1/p1y6l5nAZdt3WjDD6w1oejz+kvrmZ5UwZQ5rrJsz2QbRsboXM+/e07I7ZHfjVnW4HRxlY+N8+z1xPD2gguLsTclcsxOzeX321fXl7u8H2qQb6geCD1qXxCWz6B93GmV2Yy+JJFi9216RjITx+XoCxt3fQbaZDe9Hm9aXOf0ucE8wAyKe/IaY7QgplXIUC+xxNoWsB0md+cWzbgH5ijPMeX0uiwLj15bwA68o2WTb7HSF1vyle+63CZy0EVJC90ebQ+DXJudPuNpkUOj54h1/kA+bzjkDoIO3UKOGds814EYD7LNEDHeW1791PaiPYoz189wYZuY/JXMikn3zQ+ur6ULX1B8ly3y2pUQR7tS7JPdEReaWFpUzd/pqtz6BOVNn2OO897nWf7REM9c9vzsdq3li8Wh/wHPxqbNfBfqeqTDdggG9LY4w4bVSTszI3yuecC5OW44HiHaHPfDHvx3C72kmfsRV9jL57bxV7yjL3oa+zF82eBvXQx9qK/Xewlr8ZePLeLveTV2IvndrGXPCNjXk5HKdLF//IkEGscYP9TULQwfQiQ8pp0DTvR5D2ADQVdffMr6WQxDF/LGGgNxmAMZ7kXBpwDhgCh9cKK0g7goOEcB+zng+ElsIMGTGctsAEN9XkuDpJt+TWdweXIt14OQgAvBCBgOtNQjn6UIwdwXZyT73Ly4K31MtZ8yEV+HciSjwzKSNdAnvORXWMtmzRHy6O8bpfbZFqANDSUWRdobH9k5GJc2cAIdMuyrgD0tY6GWkZtO9DlgM9dh+UBddtcr+mMbgdH8zvQ4dy8rsc0lLc1kYcH2opaFSQODcd2e1g2UtC1vBpr84v54tS8kEd7fBWhlvVpgvxIDncveSZabmhgWwGWHN52n3yB/vLLTv3qu/wCTwkQsRkvxpJ2wJlBp+TlmKOvmzzSw9pEgM4XY6HH5ow5+rnpa8oIRk2TGwEU1XnKb/jrc46mAR18mjYD5qYe0xFUps9q/IXlQeO0ZXO07pRnoC4akLHDueW7Lsoyz+cCy6gDc5/nS98NX10/PGwocuwrTZl1cHuy3oovdWjoTGNEZn0OXerZ0FKe9TG3pVe3rtSR8oW1HKNpUhelU7emXVk3KLqsr5FBu8C6r20L8vP3QGi7IF8gF6bMhh+5KVtpMP2AkDaY1/rDxw+z+eVz8tHJbeKjEPxKfN/mRrTyK1JSg822aLJdvwiQ3VPGyN1gCsr/fS77Y0uls48q2l64G9Qv5/fCu4Fe8oy3gl48t4u7QS/6G7CH/WrcDXrR17gb9NSlwbuBXvJqvBvoJa/Gu4Fe8jqILYXFj/KbZzufxf4gitTzJ9m6y28fO0IE+DSA/Hu6qRjol9NdkxMhKOCrH3KWK6ssIuV74CyMDsrsZAEUI+1FhXIj+Q76cgEQ2KFwbl7SDtrgAzgHu8GyXAa/66rl+gjgvLgiSlANEFQaalqj2+G6LMe0loVc6w1YD/gzcNViRZ7lWUcjsuDnCJjOgbh5TAdwdJ3dbTfW9ZG2PjWtZboMNC00YDfUdQCm8zkyjYBl1Hno4LoAeLEl5eSzCTWf21rb2XXWwLmvbsOPbGiRydH6GfKc309QUDA4OBqriprnVxWIbGnsbWqir6xqM7HYuVPB+L+ZrE8DrMqxcR2FEIvW8yu3MoiconKFto3+T+RxEb6yo464wWYeA+5DkL7qHpc30DXj0WPTNB4bAPyWYX6X1/Ksi/VJ+RUClJnX4xLZncegGhqD6es67BtIW263DgBlbpft4IswlJnW+tUIfZ2Gjno52hZAtkO6KOMDdYHMG9BQy7UM0yKj1p20bWU7kweaF3AeCFBGPQC8nt+A89GZPMui/toulJF2Pc4D3W8gjzRZRk0PkK7bCx26uB11Gh/gdXBrU4HAxloMyqx8YJsLivlFNGRzR+8TDGpqE8YIOok7AyyB/QD6zy9qA9kPwu6rvDfizjzuiQpOdsVePLeLveQZe9HX2IvndrGXPGMv+gp729C4uy178xjvoh960d8u9pJXYy+e28Ve8mrsxXO72Eteg/ZTXPBhTnDOPEj/02w6amQO5vEuJ2PKa9JZX5O8Z5uKVFkNXdtejnXNedqwsi0Hmp93w4nKIA0CdsQ1cI7TdyANFGMUoNxYLyg1ugy0Ue3UnW/eugwEKPPiYx2QyyLjBYH84eHhG+RYls99JM8Li+tCxzrPtID1d3AMYg/OAeqH1rKdru3CsS4DOLeNnEc7oPd53XZkOB+wLGjQx/UYKHOdroujy3w0AubnaJ2NpqEeB1jWve4f62kZpC0DnrrfLA86ABrOQdsCrGUY4UeW5RWdNmN5fVUNkF4a55v8joD6a6DNRC8vkrN5dP1uk+v/uIP1tN53AwNcscyUxqi2DVsDGgcb6osN9XufAq5135HTvMi+op/5TYbiNOkDzxlsCZKmzOcgNKajLzmCgPuZdpEHHfycg+57y+HIec1nJJ9+tQzTeBwB1IEM6+J5A73lmc60tf6AaSgD6nEPIAvkHNnWzfzWhTyg1s95gOu+2VyB1nWT7yP5HO2fgLpu69OtN3XYfgbbwUAaXh8B+I11va4LhLbGuhyoy8yDPmVO7/S79aEcfoPLLM8yyDeveUDn17SSog1FK7a0gdjirgU/hiFVs4Rvpv4CADOe3twuZtoVaPHNcAN76B93N5FJ4CQrc+0mBrQTUy/d9C/fx+J4M+Sdrd2wF8+fBfbS5XaxlzxjL/oKa9t1/93Klrv93VU/9KL/OGAvXWvsxXO72Eteg3m3U/NiXf/zUrc8W/TzOWX5FdZSORyVMv+Emns5Z+Bo8vn/ThBZTGVedSznqleJHc/4IUNWtrURqwMLsbYpxylcG1yL0fZQ8IN4LKg4UztvLxSc2xHj0J3PkXPSLBx2xuRDzwKFTAAawAudaUFkeLGAjnLkOVC3TOvkhYD8euEEyAM4dx7gtGldZ902ytwm5HjDAFqHmt7gfPJAzp22PgbXTyDrOyHQA7XupG0D6wWS7zajJ4u+8+FDnmlsO8DtdV3QojPnpJ3HObR1Gzkih6u41Gt0nWDdrxwtCznI45y2QFfrTbn1AOA3WjZYA7RGA/SA6wVSTv9grLX4jYLFGFJMMNYaUYAgPQc3o19BMy9RoQ883bwfR0Arq9Ztp7uFQcmQxPLYE25TdtPMjoGNofwtCiqXhdSHBKwan7LjoHBL9kOleky4f0D3r/WFDjBdrT9lIOOkRvN4vIDut24aywCggRb5N5MLQsOYdBBtPiN6Q1/PKedxNB2y7LdIox+y3EYQOuqp5yO0yAFJm87l5JO2LoDlAfC4PXW59art4DzS0BvhI891QmMd7YsA6Lp1cB0+h4cjdPDadqDpOZJf612XcU4+acDt5+gyg88tw3lGg/VynRztl8D6LiiP+41uj8Ziqy+W+5a0eG1ES3kD2+rXT+idCrSWRTKdthYS5OR7lcrDPjfFXf7W5A/yc9QbGgcKoqhhUzKX+7Rer8rx8smsO8Q+6bcb9uK5fYT/ZtiLfgd76XK72EuesRd9jb14/iywly7GXvS3j7b3zbAXz+1hL11r7MVzu9hLnpF5wB3NTa2bq3zKnqrW5buZY5oX/GnW5QZkQ7LYlHO3SP/lHaM7/duQS0S9fiHzGvn3dFMB5GMGqoLfjuDLF/ziqqxQHIwcdu1kAfJZLLy4cM4RWjt/zk3jhQWnbCfPEZkgacu1syJt9Ln50MP1cQSc78XKaZAyaFm0Cdq9mNYyLB/olQZJ2w7INI3LAeS5zcjlCJiPIzoB1gOwLtQBul3mqeuryw3kIa+WaRuwKJIGKDPCA1h/6rGerou2dOsFmsd1cLSO0MHjctdtXgBaoNbFdQKW6/5z3ZZpWSBlgGkA6wM/bfKdI7DVss4KBi1bOqzzQ2baUCijI3MPeoMslC6Q59yLTQmsm41uYzvsb3R/eiwAHmvuK7AG+tpjors/oHV/131eb/gZV55/0FuW6wS7ATrLoBzZyHAddV2gx6d1dZqjxx105MHrdlBeo4E09fFcP7TFroUXcD0G0siHD3quhpGu62QOu17PNcv1pok862KZlmE7Ios82uV88khn3ULSdf0AOrntHDv90nVu3eDvHiu1LOgyLVqgrhM+j0fyar2QkFcFJSNt3Pg2ywAsg6PR8kGgjH3x5P8GdLlxjP5CQGPjm4Kb3ROxPcnSBwn0BQf+/Kz5HaHG067Yi+f2cDfoRX8j9tLldrGXPGMv+hp78fxZYC9djL3obw9vBb14bh976VpjL57bxV7yCuJp2BzIAeW+iDmS7yzm/NCxTJYsy+nSzBnn3ymmD8yTG+HG1fYegCc9jjMdrM79mT3neQHo5XjtdEGf+wikUxdSD3IsqxvJBwiEeVSJBcIyzAciO/UUWDZouRw5h9d0gOt3e81He1xfd5t8DnZDTcOxlg9aF5dztD6ck6YcoMxBiME8gGXW8uF3PaDzXB9p12ddoAHM64ABdJ7PXb8RqMu9MJMm33pwjlzyuvXg6EXfYPnkmd5p0yELcLnB+hjMQx011nXAvy0R+czoVtG3/LqwjpJXt7Fb/h6oD4X0BpgXJYSk02cIsTHnacuGJj812qA/pUo/dFDn8Okk+TyOeMY+n7NX2rjKVf1m3MLX3cfkJTRyc7w0aetNv4L5aVbLd1pHyuBBbz4Ty+dKmZ/Ugzzq9qdJs6pG9+QT0BaPt5KzYzMj9KkXaH5lIzH1btC0KU9oupJd5go2A5vMTGfbGh2zLyhXGTykaSfnqSv90sixDSwTfujTjoLUkTyqEg98KZMyeFTGeyj41AF8atM30LhPaaPlUFei0kDdbuTlUZj6UG+TR705lpq6kQtkH8EPfYP53oOwI7dBeJFRj8laLgDdpwfKOMk/NX833BUko4zkAimzQcD98rFDja+bYi/6PfzwsZfta+zF87HHJpbQvJJnTVRjyjtZmVv+ildlnpQ5c6+gWSHvDdBJqXy2pUz6bLzyDXauAIsDQb+vWHHuxdOLu9PO94JiuWBnIWmQPDt01+djt3FN57o4h39DiwroOswHDfr6KiTpesMCHTogxzIN6O52Qec21DrBV6NtQhowrfmtDwggjzwQHtOZjzbVdnK+aSnnCL/tDpi+RnjcPnjIs3zSgNvgdhvJs55AfScD3ro+ADnmBUxjHhCADjR061KXAdaDfGSYxnlO+xywjpznlYOsg2BS+lBXXj7Y6SPjHtwcHGyC2DbTFMjG9XgBksbl1bkD3sxr8uHJQFTo/vR45GiwLMvhtwVyw8G4bPQhqHYedB4X6Oj6Ui+hg9k8V1nqUY01RqTrSr2FgINSyzQ/54kkqVNAPSDgtnUCWCFtxC9Awxjt0Ig/f+OBYyOLR1WQlDqjj84T0U+8zGt4SaMvdLTHfNSb81P1pa0bOQTna0L4gdxwiBbZ3szB73L4ElUX+dSVoDzbEBlZD6jzDogHNB/ys03KszwDGwPOnccx2+2j0Bsp65hyGh2oP/uq0Ysy6s6joCObemzLxp4cf5EBE5Sx2Ry58prnd4iSqUPnvAbOO7bdwz38NCC+Scd67Bc/TB6TYgfzPPM/PATsU4GygtxDaOqhGTuKyKkYcMAsdATkKJWLlNDKckwn3vCSppwjYAdOGcdcZBrsOPcGSLNYEQR0B601QgdvtwynjYDT3YEOgCzXx9Ft6G4j0C3XNPBCh1zXz5H6SFNHLcdl2JRy6kUOdHW9tR7OA6yDEcjgoEHyzAtYFmAeyzO9Ed2wkTc8gMuss+txH4KmcV20peYFAZd3t4tjbQfyusG8lgXUaXQHTGcZdV3ITvkcy6dbGv2qK6MVL8e6jj2QTZojVkk7CmWoPE9bku/zmk72Nx3nNdb5yPA8Ij/Lqrz8XQYdofXnU81neciChue6GVfQMDr4hKgxx24z3usjfCBp6FKu5Fiu86FBN7d/gPrIE+T/yquRPMpd5nHmfOT5k63UxXilLHVFL6WtWyJyBOa1XNpa81JGvttHPsch+fNOmxteEHm0Je2qc9uKsrRvQ+P+dN0coaOfoOPdmuQxYj94G1rr3dFLZfmbII09QWh9TNpGf+RBm5/bFSIrPxEr21GeqLyUg85CaGuZoOVkW5v21DRuY+IvIKSNBDvNKwnsksGPzm+GnX69CRY5efhAfifY+pjhbn+96Pfww8db/fXi+WRg2ViQLn9lfvCRh/pPOZ15A2QuPHeKHf5GoMBrxz0BnEo6dzlr1d0o0SxULA46Z9H0Oenu4I+j0eemKY0p6HLkePFBbl0GGigDXI7MDBAaWspNw9Eyc5Gq5Bss20fzgKSRC7rMCOQi3ZxbLogssG6r9bMOLiPtYN001tfyaqS8rtdoneEFHeTngtrwgQBHt8t50PhoGUbzWg71W3/zGNCBOs1reeTTT94U1jaF3ro7z3WAnFPOETQ4jR51W1wv4LK6HKjLqUMZ+ofOBDNNf2YYscOzB7tBCSQJfrFtBotpU9mSc9l5rfnogPuh7o+6z2qAJvuIOY7/aOZ7+pIqD3DgDD2yGFcEldxFrcckafTkCALUnNjUxxFaneTYqcc1QCCL7Az4m8CVMnhTP9opPvKg9UYEdJuM1OuAWhnJh51oj/M9hm0h9AHIc5vJQxd0yk0BdTd0OcYbGrcFnbI+YfadePNxLuW7zgzmBWmbKq/eCLiNieLl3LSpGzJEn7w6JnCuMtuKMniRaZtY15TVtLEb0rZqS5YJOSa/eDo28BF5OgLo5XfqLBse0HLQ6QaduyBpPyWQNij/dsVbQbFlsW8NaW9ePv1YIrrdDHvR7+GHj71sX2Mvno838iUt617Gv1BzA1RyZ1IJ8zxPSJORyTuHHvzFM94jwAETXNVOM510ftFlIB2yg0MQx1vKdxZOg89BO2kDvCwqzre8bsSI8LN4UIePdX2gF7PsIMkzn6G0q2DN5+eiLRu0nOxAQV3megHr57os3zRum9tJPmjIIEAIbS6wQvjJ81dGSMNjvamT81pnlwGk4XM9tR3Jsz7WyXpTD7LcHtD6w0+fG5xXl7FIuy7ya5vYdqS7ZYOA2+q2mB8+8kHngwbyaIvpQYDzup01D1DT8j8vbBdbN/2fszmLO0A++u3BBwHbuI8M9F3asuozj2WAsUL/cHS++c3j8cEjK0AtS8R54NyPtKAD9QLIRR5YjwXXQZqx60dkwNQJbOih9fgDrC/5dVusJ+dlHJX5x9Hj3/UCnXYpz4/g0A7koxPoPL88jaykb+q0jm6T50qtA/m2l+3i9sAHf81H2vL9SBf8PqZ+QtJ+XMp2sM9K3sqGbg95IOB25GNQQuvperJMct0G8s1nIE059KRpgzeR5FGXPweNHpZbI1DX5XynAWSDrse4Bx8OfJwtSZ/fDPfgzwZ62b7GTyKgtXW/3Tbcy7YWT3cPoSw4Wjg7fzvO3M4VJw3Yqdtpg3bMLAReRDhHbu3wTe9yykDoHGRyTplpvTAhm7qh4Qi4PtALmfOsL/Qg7SCPBQegHrcFHo7U6/aSdj0A+ZxD67Zz7vbVaDnQeXElv9aTtOW6zeQh33Ywj9tS09Xt88IKdrcXWtLWiXPXA5KP7c1Lm+Dzl7JsU3jRhzy3EeDIudvUqy7SyDUPUOtBOTrwYqfbjbyVlZVOgAUvaJ0tizIAGbZBXQY9QB5lGjWJ27ygva22KM2Xz9ptggzxSY4Bfsv/VIJt0ZgAG4Ocb25oLKj/PMbcl7Zz3Y8eM+4PkDRjwmPdsn0OIBM69zf5jHXS8IIANAbLB8wDXeotgN98NTD+PI9Ma0AebSCftINW9CPP9VsuZZ43gHWq20cahMd5yAXdPuQwB0Dk2Wbmp37rAcJHG9wO1w8NaHtYZ+tAvnVw+zhy3t0flgkPafSybkbKXAfgduBTkEE+vLTFNrNcjk4jw/YBObcOlgMiH51r2aDrdzvoY3QjH1r46rosy/nkgaTJ6wVZxbboctX8ZAG6Z/s9zRu72G4A6ZuhKG+KA+uyr7p2NT+Qrzxc69Z2DG71xdw2v0xO5Xu4hz8/bvNRlV2wF89HjZutzWhtbURrU2tDn/zV1noMbSv26hsIrRSaMfKT2/JtGZ/AIh7ubihNpNhrjt0OEuH0tRR7aZIPqBKQebgTid0D2HGihFfqMP0Bdhw1+BxHj3M2kK4XIMpxVnbcdlTQmQZnDdhx1wi9nT08IPkAckwHcLReHJHPosoRPvK8KFguRy+G1q2WD1iu6Tm63m6dDOTRdvKpz8EHQJpFlTotq5ZjHUDrS5nb4sW31o9yztHP57YtMqjLMl0PCMDnOjlC640E4D40HWmwl+2gZcG2jtad87pe0OfwAZaNPGzEL1m7PTW9oVuu9bM85yMDPep6yIOXLLeNn8yHnk01E3kPbgPUHXiLfOxHNgOxofsJ25J2X2Bz0D4C9DhizDng9LnlmQc5gHlcT/afylzuMQq4bs7hcx487nuD+Q2U1eg8B/e1bi5jrFFGXZaPXNNZ57pu8kDr6vY5QHaZ+eFzOUfL4kj99jfkmddQ09U2px7yKEPXenPFeS8Z8Bg5d13Qg5wbzWN+8/UC6+209aWtHOEj376Gc9scIM9613rAY0Sm0y43kKYdRstBJnhzkLxm3fxFAJkm7UO77hga1g9IkFyCHfXCHu7hpwaLz8EPFk+R/+ODMr0DOe0+TKDeG2oocOOK9yEDTpPGrm+UQDGdtxyvF4saATtj+Lzg1M6fhY0Fy4tHcU47C2gx7k4jnW8E7PgB8uzkAddf09fQLd9pLxKcoxf6GqkPqPnIg852gLdXnXWe08gxP+CFyWUAR+r24u42O9+8BGDms96m5ci5AzLKyac++HxlrkbrCq91dH0geYDb4n62DjUaTAsClJGGz+euD+zmNaAH48f81F3X3wsB6F2HeVwGb7cMcXT0aMjUdp0rb0ebPdgNZPF8LIYxY7B9d+y8A5zTB8a6nHPmB0fA/VnjzcZOjZRZH9dhPoBx0C2rpqtlk/a5eTxPajp4fTRPd7nRcqwjeW4z+QDn9XjlaN2MnDuvThsBjvYN3mzUtrF8eMl3mQNoygFoAMs2PfJcr/X0vCON7wGRZV/kzYrrta4G8o2A6zGax0fqsXz3LWD9LYd883XXAdTlRuquzy37Fxc+2D6abNv8vJggG5O8Ia+BmnYP9/DnwVtBL56PI/bS1VCfK3UDzc+F4t/xdDtQvPs9BAKqzY1y1QcHioN2MItzBoFaWTtm0l6w7HxBwLzIs9Onju4gGnAatGzwZmUG5xmsC/mAyziiixcJ11/L85EyZFgOurMompa8bv1tI8uGjsUNND9HwHyuo144a905WhfsBkLjOsjnCB35dTn6WOduqPkdcAB1X8HHGDBS5nLnka7bYX3gtXxkG+s2ANCBlo1MAg/r7HKAeozI5gjAZxrAOgAuM+0NcnnUSZBjf0sBVUOzB7cJMlf2RYMyamK+66Axn7dv1Q+ddxeaNEcwrS16aPkdCJA0/DVfzQ89z/XX/K4fzHcVhM53XZyDpMmH1zykwboe58NjWvLRDazzOJLnuknXfKbzuetwHuhz+IeGh2NkdDSPnMOzwkUDzRlosZHtZNnUR179aVjy+ZSu64OXfLCmRQZl1hla6gIpc7nReSC0Lrds25+0ZVo/60YevOa/HXT9NS9p10sdtTzT1jJA6Ix1OXbiaP1Blxl/0UCtzKbWQDPtZ4sF7wxShvqjlmE/zFGr3B7u4acGPaccu9RYT8Gkgb7J5Fyndw7IQ0aXkBL93CMoAd7Os7oOGnGuDva6A7dsaANOU+6gcFSLYsqo+Go6gPNuxOAgOoCmc35N67L62F0XQBpeB7gGaF0PehrqfOtgfsqsC7JA8ms9yKMcW/KOgK/O1TwAdZJPOcE/vCB1YDvbz/UZAWhA07vfALeT4J3Nm+XeCi3T8kDqNxqoB30ph4/6bAMQHTm3vs7jWAP1AOajDmQj1/k+grU8yzdNrbs3Le4/6ExPOWmCEMp8Duokz/fg9qCvvy/HN2PB4yP7quqXGrJM6H7E5vQTm1qQfss+auj50hBjgXngsQhYBn1FHufI4chcgh5wHdDVfV0DPD5aH/g4N5/rJZ806E+serxYjsvJr8u6EVnGOj9lq60pu+IFKCPfOlk+x/wClHVq8tARWe4j0uQjjy9oYW/sbpsgE334NW/bs9YPgB+6uv5eQBlyXQdHzt1mpy3XddX1gdkO6Z1f76ra7ba4Dutb5/eqw8caDcjmC1/YyvYCa5v/okOxR2Mn/RGMdNvr58GUo0OvfPf3Hu7hpwl7zoWuc6Zgfa5U5/xO0IBvBIF76s3KS6rtGBkZ0bEEihvrG7G6spJpGwKolSKv+xzn7oXZCwBpHDzlOGcHCbXMboDXTtydARrgNZLP0bpwzkLjhQygXi8SpvNi4QWDPOvEuRcU8pHFY0qGun5jnW/5yHA7ajrXZ+Dc9LaP9QLqMtI1ItNthd6yybdtuqGuDzS9F2LLcb9Zlu0JPWj5lsfRdJRbDnrX6DpBwPKN5Nd5pA11Xo0AR+pDvoMD6uvWj0nLuxSw8S4Fv8mCJllvStqDXaGxH79zkAG27Ir92FDQ9wStnOcnQFXebjADQ8aF0J9CNR+f+iSd4wNalSN/mE238vLzoOow6PgNBcsxP0fOoSENOl3Xow7v0JqO8pom6RhLonEZdbqenDtC8qEjnzYbe/G7Tsty3aZDHucZ8HuTxXxTOTbAXtC5Lv8GBHk5z3QknyA+bSR5I9pQUJ/5yM/P8nKs0GV5FKKH9SGPY9ZTYd2ujk6SgU7kubymzX5t0PkcoYevw6s8aGhzbigYKzo3PfVAZ1m95HQjZaDbbF1B64YdOac9tgntMn4aoJiE/5rxeRdQ/DJ4I9hn7+Ee7mHxTQbO9V80v8XbnJf0nULK6IISWd4j6AR/cqpUzqMg5YWS4oAzSMABCxycAVY0F1g5feSwILGpyIUNxywaeCgnWIDWgWTW2cgDfe6AstsQ5BuRbaxpKbMcyrr1rusBaj6Ac3jqK6eA63Xa8jjWvKRpKwggA8Qm5vMC6XLXRTn5HNHBfIBlUmYdwbr9pKH3uevjWIPrsR6cO4+j5aCX5ZFvWZy7bvrUeQbbxnpwbnS9pF1uHhCoeWoa6jEgB0AHdEFP28K8LuMImA7IskxDX/qRWuC/0Vp7cDPI97A0RrGrgT5yP9W29yMq7htoOLLp890FxgWQfdDIIU2fuX8B+p7HaADnmddzCb6ka8YJupAH8JgL6RrRxfMBIM/6o4frJB/I8dOUO4+j9aSsLudIHcjJeoScA5bv+t3ubtlOk5+oc9uJc/OhQz13wQ5Pwwe4zRzJR1/AeQAyrbfrMgLONz91ut30qTf20CHHdXIO1ulaNvap1wsQsA04mt9jx3pyrGXV/EDdPusK2k60oUZoTPfpAcZNscmdYoLsTrLO85FxuId7eCfICNoNe/F81Og5UM8FQ11uqM+V6pzfCfaC4gHvEWxs4EjBFTlOFiqcNY82jKi0OGM7XgAHbWcP4KC9gPhRHs7dINODnOOokWV+jk4DpKGzMze/FwKDdXIdRutiHaGxLND51g+s5XBERwf1nMPDYgQdengx9NEAP+d1HXX9pMk3bU1T60Ca+h0g1TQAsrzgQU+b0Qs629e0NUALnesGAfQl3zZGLnU7D6zbBZL2Am05gMsMpjc6D10By+2ux+dAt4y6TtvMdgJoO4GVX2A3cg6vKHMiA5YJj/n34BYg02MqbMpYcR+Add/UY9B5BtsbegeG0FgmSH9xh5C+hJ5x4TmX/dj0F2nyoLFcZJEH1HSAy4H6aASgMZIHr+tEN+ZZ7R/AWhbgMQe9ZSPDPsrzx+hyHwHk2ya0raYBa3AeaD7A+sFXp8HaVwKWTX3IAKjXYLr66LQBGQZkgO4byzKN+a2X0y43j+WALiNtP0geaDmku/UC6nLTIMfttT6g5dFPZXxCT92NXNHvQJ3+JAF6y67N/+qpEuR0zu/sTz1W7nIhS+aSdSVQfSfbbXDREtvt4R7eAfpO4s2wF89HjTwNkRsMzYNNHZkP/FGGR1EKZ5jHpiTdTGfDcYd/NaQcIVA86D0Cfvxre4sXAlei1a/FvW9IDWeDoTY1Trd20Ha85AFe7DhnsQTttKHF6XtxdXBgXsvkCG3t2El7sXDA4bIaKbc8L0Cgy5xf60lZd77rqgMc09GG+itN5HuxYSNVP7cMoCcAjeXAB7gukHLLqWlqOeRjP3QAoLeNLRtAd8si7XZ60UWWkXPyQfOT57aB7kvLsUyAekibnzpB6DmnDsotw3l13YDzAOo2n+ur22OApqZFvmmcD8DbjW4PaY7UAwJ1+pMGaN0L7xoaW1oYti323Rn/tim2w/4eR+S5X7rLAPJ25JVzaE1fg8ucDw9pEHmWWfNbbs3HEZ3QnbSPniO1bvAByCHfdRpqGngBn3OEHn/nL+Fx7iM68Lipf5cFWZTZT3oTAS3gNlo/AB6Xk7aOyPPFHdIA+ngukgfWumIHI4Aco+tFH6PLsBtHZNg2HJFPPrTmN5q3zjOfkTx4kQ9289lG7jeAMm/gan3MZ6x9KXraJoDr8RFAlm3U34/dGDNcmJDspBCoKvVGc/JJgtIK/tTiDm73qW/71Hc35P58uNH8PsWAundDfbEqmeqV0GhXdLFzF20P9/DTgPw2xLb8xKZwI+eXZonyy6Ow8h4874Tv04xk0wHtts6VumFe/fyouvWXs926SO5ORHUPgB/86gdxlv2lcu5Y4JxBlLBTRRnO7cxJ44A5N3bz1A4eIA16cQMtty43GlxOfQByu/mpn3LQ+pOm3Ismiwq03XUgD3rAMuGFlqM3RaAXfcv1wkQaoJxgYmlpKelNC9S6uT7A7aMN8EOPXOtte4JuN8EDR9vYWNNQBgLUjWyOzkcH6gTggx9drA9Q61ynbRvSBtftOt0ej42alyP52IgjsgDnmw5025DLEYDePORTb60TacA2AZlfRWbhtWx42UTvtHoPbg5Yqcxxg/uhG9wX+Vw6xwaxe6dPBO5v59EfBMbMAZeD7lOOyO7Ib7AeI6bh6lUeG94anHezctcBItfYDTWddUUHB/ekAXRkvPN7LL5IAXTzui3YgiPnzCP7E4PlcUR/aGu0LYwGaEH4zEv9HOFBZ7C7rR05ogPgtb6WaTmgwe1zHmlD8ojf5cijrYDrt562q4E0PC5PX9P4OJd3dBbAb11cX33ejb76WeQXvw+gV2KjygdHzicNmha4IRzvplHibbpaoHHZpBIoK4c93MNPBeKNuFvBpODcx0w3UJ6eaHLqgruA4m/BG2bgvd1UADjcjpNsakMZO+PaaaejxSBNXk0HUI5jJx95BAUOujkn34sQtBy7HT0IQO/6AY4uc7rWgXrMY30Ayk0PUlbaWq5ud8t02jpC5wDHQRD5XuS94aAdrou022VdSIN1+42u23zUic2oz7oaXId5bQOwLgfMax26y2wro3WwfhxrdB7Hmr8XLfYBSbs+EKCOXjrWckjXaPq6DXXatjLUfMatTeWl/FK2uam2+j0ild849fbg5iBLqb+wfNq1sXVxjMrL/wvkJ0CxPyfwQMO46epzjjme6EMdEygXPeWMGY+pelzB42PyClJmo0+Z0QVqXa1j8jdInvNNx3sY1G06yl1XPd54L83vewD4i/puBHzI4oLD4tJSLC4u5uYC3+Hx6boB52Ud4ve86OjRtMU6Z37FR1naoDl2Y35uVtip0/xCf1oVOdAiA/n5VUBQbRrkokbjE/M9ER3h5XO0/pwt9k99lO+x0ZnrOseutH9N/Qk9ZVDBQzr9LXqhi/LT5sqz7V0v8kBosn3UrWPKEgLWP2nF67GCbPI4GszH2ElEVtOWX2z4cNqICNurGwHsuYd7+GnB8uvY+tP43yLtI/NNbscfi8Hp5DzxPGzmy11ByhA27g25O6vWPQAaTJV2ynL5zbHOK4okrY7O4xyw8yffdF700zANkCYvF5EKHWC6PhCZoPlq8LnlUR88LN4G81sn6KjHbTA4DZ3bAI35LduPK7C5gI58NhPcjVhYWOjclQDQw4GEdXC6G8hHB+QBpE0P1mA62lIjeXWbANO5HcZaJunufqvlwG+bgQbTWJ7rcoCAXSzb9XbXY36X1Rs2y4ceME+NAOWm6QZ4zGc7gZyn9Ipte7M8FmG5e/DzAfYEHUByzL5hfIBNP9G/zIsMPkXDeMkf0MPuDX3pm2bOKp8+yTGi8UF5BvgNQtcJKlVmvuKwiy7WwzSmSwR83gWWkYgedbo5z7HXyMw6hLQPnUB+e4PgmzYRZDPGaDO653iUHMrg9e9G5Jxp0Hp28hu5WS4e2xw9OIeWc/JtR+uKLcBuyPpFZ/2zLTqHljqzPupqZCPP/eb2sGEE0h4C2mf/n3IlxzJr/Xzu/kQ2OqecBk0Hogf6uB7KyXPbqQudOcJXby5cL3a2PuTlZldoWdl+EHlC8o3ZByoD8g6G+Lj4+EmHtKbaUezc9As2uwvUyEy5adtGZlaTdWB39c0e7uGnBDWjdnxSg5oI/LthXpS/Zr7oX86kZk7dMWYNN0LxYvcIUnlV7EbRknIsQSVpnGkdKJPH0XcGUNxBGfmmBS0HhBYeEFrA9boOjoCdustJw+9yp60DNLnANTqbxgiYBrTBLcf6mpfNA5sI6nW7AMo592Jleo6gdQJJO995oO96uE7X4XrQiSN85Fk+4HJkG8kDfW5+0OBz53W3oa7fejmPcvJdL0fybG/T1Gj6GsmDFkC+5Zi/bk/NB5jO/NCAQF3W3S81neXy+Uh/k77dVuDX/BCeefbgdqDpZ6U6iK2bNND5bKiQfvW4Io/HofLTqUICNH9CNMdAI0cVJC2fVB1lQ8+coRx5jUyQeqC1Pgb0SbkVT8pAD/h0Ts+7Lo6ZT/2NDjV6jIGmh7ZTv/I7eZJN2o/OAJyjA+1k7OUneUlLJ3+eFxpkgabNNug41Oie+jV0riPHbnMOQpP2pI2NjqDtQBmYsqpyAFnZRoHLeeEW+fRbPqrUHN3mpAFhEl2nDmzf2JR8eOhzjtDWbYQmZSO3oc3H5qiraSN6ZB9AQx5pnzf1Iosj9ZGXfI2Obk/KZePTrFvQQpNjtUFoGR9gnjcIeIP1yYZiixu9XrHX3QIiLEcSy7Fz3thvD/fwU4Qb+CltMIx5MSYdZgVMDvIzqWOTvivoIaN4sXsEOBX9lxO+FwI40gwGmgUiFw8haWgcqIOcQ++gmTR50LOQcsXfP46Xi03jqEHODa4DMH9NT7quw7SkAZ8bOK/pvEhZNuBzgDyQejiSn4tXw0ce8tDhZu821PU5D3lG68oR7AQfonNdPjfW57Usl9X6Gbp197k3BaYlHz1oi/M4guRb51oGx5rOiGxfrazrtgwQulqPWiZYyzOQNi8IXXcdpqvHLDzOJ00e5caBfAFzp5492A1KINIJZsmhP5oj4LI8h4Z0k5993ZSbH8jzppy+BNxf3X1Wy+3IESa90MFl8jX8gINF6DL4bNDyOXZkC1w/ZVkXete6N8dMC9AdcB2U0+78rYnGX3UCenRSuduLDHhqtGyfm5454zzbEzB9N183GkgTkDNXwZQjPpDgnzuPDtgtD71pR+drf0rXduXotmZ9VV3IqNMcs68ae7ge/XeDL+Dcecgjj3Si7dfQI6eDkm+94Evaqj2W3dFNCF/2d1MP6PKkEXCu/zL9SYdsSxdkW5v0nQL8aa80a5FmG+797f19mv5yY4GvasZ/Hj1HPjAvfK7EXYLlAXhAz/WyGt4jwIHapdAIXtK2s7ZjLmU0sqjHAgD63GU1shixSDlg9MJpZDGqHbePubDp6Ma7DEAX6q0Xf8pJs4ixYUGuFyiActdJ2vWal3zrB5rHj2VBy+JpHuR2Yy3PCJBHGfrYFrUu1Of2QlcDedAhw+h8l8FPGuAc+UbXUZdRFzzm5QjU9nKbKKfOuo11O+G1TqYBnQeYjrqxp23qdpMGzEM+NK67G2tdOCIfWtBtpoyx4KDGdqXsRryxr7hbQR17cJsgs9mWgPvIYLsCHgfuJ/qex1DcTwB5PDYH8s4BdO4f87iuWpb7Hbru8eE0j7MAKUt80FsWYwSf4AsDbofbwrEjp8lze4zWteapdUCuadHblqEMWvh5t4Iy08MPvedD8qmOut1uM8ca4LM9az7rCnr+Ucaxnp/koZd5fM6Rc6PLrRNHAP2tl8sB8ujv3Ijo6DrcJ7XdSBvrPABe94cR8JF6AXi65VFPd7ntTbnbCpBGv5JXHuuCH2CjUjZSefqLCWo3bb8TFHODvcFXb/dwDz8N6JnA3MjzLuxATptyjmsppx+kv1282RS8p5sKXlTVshJbG+3Y3FiNgdZWtFvjCrLUJCnFQuNFvl48OLIQ4mTtlIu8zVywzEcaJ107bRA6O2iOXtBYcKADcfq14wegoQwe62KZLrMuBssDgTS2wIsN5+iJLMB03fToZnB73A7OQXSg3bSnpiMfOsvi3HYi33Vxjkz40I9z7Gz9oAUBjjU96DznmwdZXowNbr91A0jDi54uByi3PIB85PGIGEeXk+/xwJEyAjaOoMHtM8KHDOo1kgcdx+581wdQj+ug3G22vqbLetqqF5lVNKCREQN9BAiqp8n7pAD65kclOKFJTRvudTvK79nsfG3L/UjatieoZSyRTz9CC3gs1H0OQAN64w/U5QBp07lO86APSB4AL/V7PlIf8wgZ0HAk3y9LU1bPU9cLH/QcqYc7rYx760GaCxqkrQO0NT/odnuOuR7L97gFXD8yDZR3ywTrfgDtWzjCw5Fy28r12QbOB50Hj/OR7zJ4DdRFO7x5MVgP8pxvvUBkYAfkAW6H2wBQxpy2f+EcPciDznpZJ7C2D2lsQN+7/0HyXT+IDMAyAHSwXSyfixAD/aVf3T4RlXnW1PmJAzV3e5s5q7TaiR/Z2MwTtXMg6Dke0bgT3JDsDXWveiTt4yCGT2mub++s2b0R+++GvXhuF3vJq7EXj7EXfY29eIy96GvsxWPsRV9jL54PA3vV9fNgL5kfBvaqq8ZePB8t8g7FlsY+H4VhU4EfwodwYYL0Jp+Y1VyBZivnZXMuLPNQ/u2mWOZcL8zZzG/rKN6hjpyPfO01Z+M9grKYsHiUFyFLsKWjKt/QhoOG20FvaEGwQ8W51g7fDpk0Mr3Ic25I4zXGxGgAfDU/R/hqXtcJLzpYBpAd1uSjo6921otqXR9AHUbq8QJVL2KcWyf4kdctw3XX6DIjeehR7LyzMNtO1OO2WQfKOKdOFkLqcd0+1jJqeo4uQ14NzufoNAi4DqNpXAY4D32tM2UcnWc68utzt59x4TFjdBnoMsvFdt19W29WaWPNgwzyQPJcv/XJCS3Hg+xEJrny89GJpP7kgpqW7bz3wPiQQ2zt9Bs2Nrjf0YV+AulDgP5njqXNG13h7e6ruqxG97PPTes85NKvALQ1DWWuhzR6OdAEOHcAap270Xr7CC9pypx2GVDrybFbp26o86E1PWhbe4w7jU2ho163hXz7EuS5rNaNI+1Fd9LwMJdq/wealjTyXL/PTQdNLbu73GA9fARMa9mkKacf3CZkmt51+dy81sN1Wh5HELANkOt+pc85ApbbjX1alAHLdu/5+IsAH1ZbkIOvrUFWzzxy3X83R/roZtiL/naxlzxjL/oae/EYe9HX2IvH2Iu+xl48Nfbi+bCwV323g71kfVjYqz5jL/qPHv3FJ36nAiAPwI/oJNMJZXKUpI783S3kJkXHHQ9MhH8PYceRy+nizJvHQNxYLwp2rJyDAHxOAy4jv3txAmxgpwHTW1Zx3jfSg+Sbx4uMgXMvCiDnoHWu5VhWLc/1u53m5dxltMP0dTuhscxucB3I80IJPWj+evNFEOBAAF7rYDuavwbrQLtZgE3vQMNg3QFojJYJAqarz2teA7rVdoamlmObWYduOW5fnQ+tETku45z2gLQNcF0gctx+B4QOCmv9AOt8o+7SpdJjD24NaSn9Rx/T1+4zjuS5bzw+QezrvsHugMuMgMeAZQLwwmMEXFbnOQ095bUc8tCHo8dJLauuF6x1B+DzuAFchoza97h+wMdaPnItm3OOpjPUZU7Dg23tW33O0bJNZx/gcmQYXJdpLR8E0J921G3o1Q7Q+pAPjdsOmpYj6LpsK2i7aUhDB5gOoAx6LioY6roA87lu60a+63B5d1/VsnzejTeFHdN+4qG0X7Zozu8UJKUcG3k11Hbewz38tGD32Pe5IfP9d7cT0FDVVcNOZHgPoCweTQAtx8utknTucsT1AkZe5kMjxMn6qh5KuxygrF6UzGOEDpq6nDzOycfhs+Ajw+U1Aq7LPBxBFhDQiynYTVsjdVhX6qRNbpcXNNcLDbIsF/SiZXQ7LJNzdKmBPMt0uTcB1hFwfi3fPID1r+txuwHyfXQaOiNgXrDWiXzaz7HO87nbCpi/piFd89U2r89t/xrNa6Au7MyGy4ESNNDW4wQ6ZHcHDCDgev1SK0ALKPYP05QW7cEtQeYqn8oT0Bf0JXZVOj/7Sf/R9005yMaN59L9mwS+auly0uTB60+nkjZffsaUMQkLY0tIui7L28yNXI5gLd/oPOsJHfXx2wt8Chb0Z16tR62PZdT8rrsbbRd4LAd0nuWAtX4caznOr8toM/bMOsRv27uMesgzum7rQXvJRyY8yLE963qNNQ3pWh/nu8w85HPuOl1XzWu5tWzy4TEdec6/GVqOaS0PG/FZX9Mhz7ahn8Ha/iC89fkvIuBHu0FmE+74zjtBDJbHBPVxXa4cLLuHe/hpQcZ9r3jER6dFWrDh+TCwEXgD7ERX9wDcUKIpqnZgxxcycgGSo8Xx9AoOu40EmMZBHXx1MNztxJwHwgsfQWEd0NYBJnR1QAuQhsb11HX53Hl12mCdybMM56MHgSubDHQjz9gtr+av80DbC4QXIN9pjtQDQmMZQM3TLdv5BNre/Nn2NUBnWgPnbhN6266cw29dXBdpkPod2PdC+N0W7Gc+8uF1XW4fQHmtt3VDBrYHux9ts2wAeWw4fLfHmw/bCnkgwDl35IoOtFn15d8e3DbIZrVt6QuPJYAy59cbdG8OKct+qGTUQF43kGcekP4D4KXuevwA9bl5Xa/ni8cIdEZowDoNQgfUZQbr001Ty0Qfj1mw1g8+EN0A85umlmc5oOcHaX/9yDSUkQbc/m75HI2m9VwCan6Ac9dL2uWA5RhIowdI2vW7rXWbTYts07vM9XDOV7QMlgdADw28HDnvBufVOtR9ZnndaDrTdIOomtQnH4qF9P8HzfdzgUZCOcrmRkOdt4d7+GnFGjr5/rvL+VdDtyzq2Ym87gHwPgVuEeDqRO3YezlpzkGcqx/VoQwagx2vHbLPobM85xsNtRzA5TVvTU8aWQ4SaroaajovJLUOPgcpN43r4ui2Yx8W8nphrXWjDgcrgGlqtM3gQ44DZmRbJ8opc73wGEwDWm/AMjlaf/PVR9ByrQ9Qy6mBcvKcbzqDdekFrg9et8P9AJrXaLpeurlNHG1nZADYrh675gMsu+5by1JpIdqD2wYs5pfbZegbkAsSWU4fydadT6iK1r9PQRpMy1e8+bK8+i4/+6kjeZaFDIJK0qDzQetRy80gu5HhfM45Wq/87GxTBp15QGSAlFFHXQb20hFa0pbF0Wm3fQO/wRgV5m8w6GgdrIdlWgZH0HxG8myL/O0FoXmQRdp19OJ1nfBbb46W6XOna11cj2mQAx825Zxy6qn5OLc803fL5ty2JM+6kpebnYa2G2t9QMuhn/kdkJHh4Ty3bMqRbfvAQ77RtLQn24Q+Ah8t4xcFZMG0gf7XQce7wCIKSTvQKRP0eqm0g2LeFXvx3C72kldjLx5jL/oae/EYe9HX2IvH2Iu+xl48Hwb2qut2sZe8Dwt71VdjL56PGD32Pf67zzvAaWbdyHM32AjEcZWj4Mbo7UOHG91iKrIlhyxnStoBGoEYAZyDM9ABImkHaqR3GlPkwW80vYNBB3egwfK7Zfg8b23rHIAvrzgO7OhGXsrmrfcG4DW/wXkduZV+dXsszwhNd9DL0fboYNOZKUcIQMftePMCtR2NhlqXup5uBKDpDrINtV4+r2WRrsuplwUcmXUd5EOTwXvD73bUAJ3tZh7oXOduYF3g9cYBpJ99ddntdFst13VYhiH10QYa/tRJf5T7ed/sI/TMsz24FWBaxgA2rPuafiENcATdVwB9BJ/tDQKlL25EoO5H12Ee87seEFrng+bliCwDZYAfp+H8/8/enwBZel35feB5+fK93LP2DVWFqkJhBwgQJAGuILg12bt6U3dbUo8XyQ5LtmM8M46YLWbGMxET4XCEw8vYMXaMLMlWy9JoWrJbaqkpNtncmmQ3CW4gQexLAbXvS25vy5z/73zfP/PWQwIEq1AkC8yTdepu555z7rn3nnvvtz3GBmMeGebleq4LHeVG87F8p0s9oIO3Eqv6QGs5gNtpBEpew2UAdT0XjNartDl14I/tQdLWzTzQj7RpTOf6BtcBrTNAGh7GUrZl9fuDvEhidH2Xmzeh+RKHFyE6ceGFMreHsUQcoK5pQQNx61yWle2kHmjepXyAuiWU/DfgtaCRWoWy48Y7FRu4gVdjCU5n2Vu8A6nk1QnBqj/L/28Q4FRxosv5KTmcJ4trdWXRCwNgp2zni3Jcrad+WU4j7JQdN5Km3jAfA3GnHTcf51FXO4HUl/xKbiO0xAiXtXHUIjSqvBq5EwPH1EW6ekHzYrSezJQh8KIDrTdC1p2wrMePp3HlqrTnitBXveoPh+SBjXwplHFCeHlhh7ftVOZZpu1h3bJdkkecOtBTD0DnYXB9EDBP9xEIDMsk37YhPdAGgV/V9VVXg21i/ahHHfMzT5eD6FnSl3TwS3k1nfUwuB0A9GwK/QUveFhn1+HqOvN2ebmWL36yRo6RNa4b8MagPpHdPI/oA2zsjSxxEPDY8TigX8ASyj4Eyv4FKDcf+sxpI/TD48VQ8iIfrZiPbHR6vW4sqw0NdKNM+aa3zvYXYCmrlFe2FyjlG7ji3WY+J1b1K3vBY00emHrWPKHjyyEMTr7MV6nHJph5uDYXCEt/4XzzIV2i87AnUOY57nQJ5CGHED2NpEu7pN9DaZU10Vt1BwMOEsy7tbuJwHryXEae5VGHQ8XrgeuD6ASPnOM1midgOabHbtQv2wSUYR19m8HVjSKVa9RQ/rVC2k29zyd5E2T2aoy/EVb2f31cr86bxfX4lbhenQqr3zaqbJQXIxhPwgZtyzbJN2l8GyFe5VvXqS6I1nkKB/U+Zj15a4gF8bmuW8uvwxKRs8oPndCx4JNfIUJn6FLnN0L4XA+ux7PCagxUdP4yUhWnBdmI1XLQ70nxHl9Fi8nrdiuk4bbRevJ+8ljpmE3zH3k1ZDsJEylbJa9hrfS1+MaQnm6IbG21ugFAY1gwOSCo7XKwWhzkxHG0LBBepDwISmfMt9lxxABldtxeCJxPGh4A5SC0TnuzaDrLgQchaYB4Q/FRynihPOlUf6Ufi72F6C93Fe9GT0jeMsjk1kBj4o+ofcgq5XkhLtuFPMqHQ3QmTh0e/fJiN6pDGLfXOTgMumxSRKP8PEgovlxvwLXUZ2dS1h6VXWkP61zN3zoA8HW6XBTJs52M5Fk3wPrafm4n6H4gn3a77dQpeTufOPUA87cuI2pbv8PGrB+tZr3RgC43P5XurgMPeAK2JQCd5TttcDvAMm5660kemw2XG8tH1FIOToe+wJ4KS7v2NfjpijXpNwegr1FmrzbGdfqtBromx6XiOHI2ubY1/YEtmVuAxw2HPPqItPva/WeEZ/Kty+BnHuQbyC/7GXnmsV4agB9AXuqgYUaZkqsHBfxJs6+87tpjjeVhybr7IgoIDbqUeUbAbQLI6y8uRlvpibF2zv9R7pq14Vvps0o3ZD94rGjKjoxpLreki+rkbwtpvHY7SxrL1QYdfVh43V54Vu2s5pXbQWgbWx4hdORbb5C+s88gpNxInRLgZ16EHNTGdHgakZ7El/s8xsmntfERa77XtjWU7beOhNCQZ2RMgdaR8rIt64H70/LgYxtjP9DtcLnbSj8vD9Z8EAg/S1prwU0G9A8LP21RSN+sjPC//zLnR8a0jbDaDKofhbkhlq0X+rwwv16tGtGjrr8urlfnzeJ6/FZxHfoCtWTESmM0lrX3GLCua2/REI5qfDQVakYqrxMNHZ61wOQ8F9OsHc1W9KijurK4cvAN4tPXvMv0a+WtouSOjoxqHCq1IuqRZvIaiL8kx0BjdLnOYyCy79H/kq25gC7otiyfwV5J6cGgq/VafH5Ie39oP7wRrsevwPzIB+aRvivMR0Kl+cS7IeeYQmjyt02kc0/1utiROSs52LAvu0DUbMhncEhbR95PHOkXYmoTc6LPvFAaW+XCLQNkudJ5WOKPOPhD/6BZH7ErT+xw4Z1DJPLzgxkY+EZBfhGEwS+gQ70o9LRRJKTRpfPFyXrgEHfd4Tw7XsB58DEP5LAoI8OLBEDamAtlvUhQB+D5tK7KRlqVTpQPlrrR6GmaMvm0Ao8OJKOnfG0S8jljJhX6SVVkWQ/4IscbCULrVLalROtRtsmLI0AIr4WFhVWb8Dyu3z+hvFys6Wz6nnaUC1spHyAOmqfLQds6bVEj5eSV+hlLfU1bgutShi2Iowf55KW8dAqNGONHv8SPNDylTg5iPz7nOq5nnUkD1MEe5SEt+de0pAnNy+h2ox/gTQZlHjfQuM3mkbqonhJZj95MnprIhDczoP6Pqw0r2p2vyJlXtqvGq8H9h63pH5A4NJ4Dpsv+qMuAksbh6lxRH9KPOT9Vl3IQPryrUM5dgDogdUCg22zHvBbyRTYIo+MxEC7FaCyNjsVAtIDHjeshlzR3wIi7XR5/i5rrzHfPX8opK22yojawIC51RUMb2XBrEWxq7LfHq5ePrSP18UXwxjdMjE2kL1sWNrWp4eMCXOGcmJzKeC4SYF0/5QpTd+UTkodO1sttcpnRUMZLmrK/6Jd8L0UIkE/70bur+LwOPSOakzq6yTFjv4lMtxW6rehjnsTRdxgsG6CeZTjtNgLE8QPD/W6g3DKJm87yGVfkZdvEh9A8Gtpsvx68fsnNAGhft0ABvjCjtd2vBYdhRSZMVBnWHKa/GbAxwmaQvcKS2qKxMtqIrvzgwor2Dhob2pWkD1luaz3U2sg+JQ9SfY03xRljOSbVfsYvcZ4KYT1aT56Rx6Xnl5ZyfHIoz/Gr+ivwU4dxgUyZGa/mhuaT6mmWVnrI7/SoI3r4LUvufK+jsp9cPzDH+tpjohN3cXOOadjQNmzTzz2b4vVFE1GgbLY5kfZ6mCl/qdcVytOwLhVyfpow+0NhCcyJYYAWW/DfMI9rQY2uil0Br/WybyGsClYnKVLnVs7a6HIjYEeeg0FgPk6vOuk632XUMzJ4hukAyoAybUz+nFh18u50l/JK+UpvOQ8So33x70hOV5NPa05TPZYLrdjlrxnKtPBgQFsG8nMQC1nIjV64Sv0A4uRdpTdOGDHiO6aNB59pbGjy+9OIDeVLkexYkLz8FGRfzkhIXRaw17SzBssCyLetTOeFkTzoiLMYgtbbZas6C+FLCD1YgsuxA3WQ5QWWkIOABOfBQu4t20EdGsgdpHwZstYPpMyyAefZlkBJb3mg+8tlbiNAXeK2Hzwtwzy8OSBNXRFogWDjUF3pTKxfAN6ANwnZ1fwppF/on9p+7mvQ/bu6cKo8+0V9kn1p2jr0vAOJ59igr4V5RUuQvIp4HhKV9mE9dVEa9HiAN/NxRXO7qQ15Q5v7lY7mnkIV5N0rFrBqbNRjt+YDb9KMQ+SmfMm2DBVmOvVFH/FCnschwEGiL9quFsvFpY5QhyDJ7Wph7SmET8pUiC3gkzzgrMObZoC4jERHdRm3YLNZfQoWeciiDjqkDdEDrMuAUgbtIN/tBJJO+dluYbZTedk/wgSVA9TLPivq+BOtfI6XK9LLpDWvuJLIlmdU8VarLV5qEn1c2yl5CNDL8zjTClPXWg5U5BGSlzYiX0id/DRsPc+pV6KB+tbb/N1OJTLPIXIoYyxyYM36NS/CSuu3D6y2R01Me7zFYJ6E7oObCXsDxgAXLVivOGAIta/oaK0faNzp7KD5rbmu0o7Kluo7MiM6gOQTE9Sqx5r3GzlfFa4nz8iPjOaPErOHUDp9ovYcPBGRG2zxUoHGfT3OGb90ov5xoOdOBus0GTyJMqKDTFc+Bz3Xk/fjwJx30t12AInTPv7SB9Q02Cz3cfLbIyva78gP+qBGHd6VrD5VXbV9PXk/DUgfDY99wG0uIfPe+im4CpWHvUHAYsptrhyDGnjpnNVBXvSTRp1K53qRJx/Mzha9nbjBE8dxOp56zgOImw+QC6HoSHsTab4lHUGzxe3q+kqezMPVupERLbArmnzBpgLdCbWoKZ+FZrTFVcs1XvAeBssE4G2drDtoWxhNl9/el+Po8Jy2BggLK3Fu8xHmN/Sxs2zMozY9NjDSo8UVetkaGLYZC9ni4mLGybPepZ6E2Cs3U3XbTOcFFiTP+rucsORR0gJpt4KH62eZdG6Nj2Vb8wcTVc4kYfJXY6pyDMMHAoCQzQOh7UkbqUMedSh3XYP5OW5+AHH4uD6h7bkGlTNH5spq1TW9gBs4j99egMlkN2xH39Mf2Veg8hgLaUtsW9uXvNzoChk/uRAANR9GFmXMFX5TAFzdeIL0p/hzV4s+hn+OHcab4nnXteZJmnzQMuHR789Fq9GNsWY/xps9LVBLkt3RoruoOhqDbks9htAJuWDqopD8nBeiaaodE5OT1V2Mug6y3VbrzEUN5n0u7mxCVMZmIncieVFCcxJ+9XwDLHe5p3EtsrYOEdxBzo2BcEn+IX9PopaDLUjbZsjI2+zoIP65iYY3Ota8yzh6oz+QeXVdY1kfPXMuKg4d9B4DWVftbY61I7dSyuOK7dJiJ9vCo6B5oQVZtTz4u7/QgzppB8oJM6vqF9sesI7UyXmPLKXT9spLXjUPH6SqrCqeMtEH3q6LHeXPQfhTd1T+PNte1307wWp7sONVWGVfC2S/5LioxgYIlOFNhzITdwqaasJIX+NkSWv4gPHPwbR6SkKjSLTN6tEkrpoLOVBgC8YnYwterG/my1xalbEOctFOVkz0mGyNyn/ihCV4VPucfE8znXI15pl//JIydRm/DZQXCXc11ALlah+S/bO+zBuNtAN7MJc9/giZgz3ZizsrqLw63+XveLSJGchjZcx+6HOM1XHaQ9315P2ksXr8r/JV+egXB0J1CH4qZ4T+K+krqONOXgOIPf9nHBulrcWz8mQ3CCyourJcLYr6TyVqsiYAhjBdOnkBeUyOsgxwOWC+ALQlvdMMltUNghpqGuKu63wcv+upR9IwTU2shrAn2iXRzqujFlWtqwHYYxCK7wgDkraJhr4xf8vIshrZGPCeiK9suw3DdNYNgI/bxTDxQs8jDWycuAKez5QiV9Wq59DZ6NS/AzLKi5hyHHX74AfAk7xSX5dZp2GAtrRhyQ9w/nB7sD9hCaUs4qX94UMbueXIJOZ2ai7oUomvcOHgvNkxj1IWtiUEsbUPEGWbLBPnY5kG6IzmC73bSz4hdcyj0r96zwRZVWsrGurZWb/WqhvwerBqf4VA2l5h3s6uy4kbyePKGvYWcSJ1s5yxUI+H1T6Cv3nT/3X/uH9B8yCP/kufVWM+IkA90VS6qt6YFp+m+lvLbUMr06AxkM/QOB5X/bbaIpYpo5ZDXXjk4wtCdOCiCzqnDkqjN+9UtdG91pu65sFYa7flB3SA4EMBU+OTXPqQo5IPkCm4+gZQLy/o0H7xRzZt4l2w3LWo/vTEpGRKLvRcTJH/yDrIVR14YDt45OIrhHvapkYg6VRGXyTm/KjjNaL7antSXsXL9qS9hKv2FjLPlhYXo9vpRZc7MnPzMcZdFbVxpas51u3HZHuimu/wEpg/tuTDD4SZlpwsF6Ir8gmRyzixvVMH1eGQlv5COqCPMiu9VQ4P4uRDD5+sgzzJgQ+PckELUIYeyByTnEmtDZRQF9R/SQdUvXFzAm0ptactnlscCDxmflQ00IVr/Cr0oe9mQxbwfkehsN0bjdaixkZPc2Bea9WFbowuqsFLjEPuD2h85AVE+ZoB6WrOVOtQNQZLm6wnz1hdsKz2D1lXYthU51MaHBKkUndxKeeWH+PlsOzHr6i40pWfYhZ0NFeXeplHL60n78eBzDvmFoBNgKpt1bziAq0P/Dmvl5aip70VH7voc7FJ+fkep+iJQ89eZD1ZPw3InMi4rJ5zhD+6Rm3NR8n583go40LKy7n1o6C4i0ea9CqoLH+DoHKS6hpQaRqEMnQUutAogAHAQkVIHgMAOpc7Tjk8CXNjUKcpc+gGuwwwPQCN+QLQIm9VpnTLRUGn8YV+L5jLvXYrFkcbcVGT+JIm8eXlfiyItsOml05TXa02q/LhBVhXQtrHIxTlxsZoGtNbX+fnwUA8JyZ1KJEuyOAF7j4vSCFHDsZ0oCpW5Uwabc5LnpaNLhxynAZK2yBjGOFHSPuYuLnI1nYzArYDgF6lXUxXPgaW40E0PgD0ZPeO7Dw+NVE5sFoW9bJHFZqnQ9BA3rC9AWhK3d2e0vbWt0TLAUwLlO2R1OoRGVAOiXaYrqyzAW8CarvnxxJI0m+MEfpK6eynOiwxQXXyq2HZJ/UcFNIfzOvqC0lrd8mQkbKgUZpFhoUFedQZV3/mBje5rYHl5bgAJW5qZTZmVjbHZGcqJjqTMdWfjvHeZPQvNaI7xxgv5onqXLXJhIfAbcl21+MrdUN/IXp7kw8P6imVhweuZjZ6opf72TK9Kaa1wV7mMSyUE9gWyV8h9uwtdmL71u2xxLtj4sOGvaMNRHCFcrm+a4JOdT1vkDNfeQB82FATZh8pP/mjvzDnSY2rNKq3ytv8a360izqEVVJzsK4PjOsQ1dKpbUT6jY8qPjIat+zYk4+mjqj90DMG8hChuO2HPOKpE2MEfepyJNfSqzj6YCfF0RdfkWOw1gmw7gnoKDrCTNZxxpTl57td9B3yhJTDj3GROpAnsPy3HayZ7i2Hsl+4Wnuz4cpAe59uxI7pnfHg7ffHuw7eH48cfig+eM9746H998busdnY1BiP5cX6YKv2sv4P6ndx7EMYpzyBwLhkHeJC5HryjOxzeOSbP7wEBwd8IDK2bt4aB289oEPvRI5n1mEeRWaTzd1A3tviUaFGfyV2bdoemydn8mIG/kjMXyPrx4WA7YAfYe6trvVcaNXUIp7vVgyquTc9ORUH9t0a0xNTeXDLO555kVY2kl25k5iPp64j7yeNue/T5KLvvAcE84/hwQmjgMrn1InrAHisx6v2iDcGKidcdbIhG67OzCs3dFQqVSFpBoDzAQaFN290PmWmMy1Imet48WDjyGM+5LPhA+2sXceYPIUDnt+XLDprdGIsbtm/Nx585D3x4Ac/EO/80Pvirnc9GNtv2SXZotUhg4EJcOUOOb5TwIKVtwXFO18K6izlQsY2CS3zrfmUXS1c1eCtHIOyVw8KIDz5LOWBffti586dMqLqq43dTjcXKbyBryLQjumpydgk5CoYzKqDHaEEMQgliwTPU46NjWcIkL9q72xLupnUD6ArUw661jRilP2Q7xC0qg017UKXLKa9inA44Go+VwW82EOXiy5tVVhdzav6c/feW+LAgVujLTtX/ahDiJwd4H4H0BGHYfRYgT9AWKbdxqptFS/GC0gcO9kG1HG91TEiGg4qPqyQ53x4VnapbKzaq3U34M0DVssNX5W8qs+cN2xT9w9h2WeA+zHr13HTpPMVQksf4iN4ZMD8uCPofna5D78gdRmfg14/fu3uX4y/9bG/Ef/7X/wP4n/zib8Z/9Ev/AfxNz/+b8ejez4QE4NxrbcdLVbVvEE1t4B0fhpVKuEv5VWCr+SkHswf9BYSR2Y+5yt9kM2XYuYuzcWoFvgxbbAX5uZD2sYdh2+Pw/sO5pVGXNTq2MQ31X6Gu37t0XZ88EMfzEMIGwTmMJrlXJUvpDewFIsv9VSU85bZBw39smb7yv4pR2XpC5TPXRzmeMbRXXQw9doA/3w8q8bRZiulsmFqjOIj6rklnbF9m7so+ms12zoA9mNS7f7Q+94fm2dn8iMa8ADsD9zX6EY8fYXyh+e505TTp1z4IE29vGCg/jBU7arQgI4AdYhDj77wzjFSyzJYJvIMyHpbQ/Z7hdcM1E0Gr2VyPWx/ktAIrSmNVuzZuivuvOVw7BrfElOL7djUnYy7dhyMj77r/XHolltjsjWWm/aBhskKPmSU9yurdwd415LHlTDC5q2bY/ueHXlxcc0orOV1gvrEc05E3v1n34KPYZ5NTk/F/v37coz2+AqjxuloW2uk+DFv8w5JVhzEuHwPe5P9O3fHGHNTiuFb4J8yBA4BYsNp9DFkLTlD/CGYZZJVkbgmmtKaita5GRMt+xRssXXH1tiya5vm4WjaKa/o896K/BG2yX0cc32pk7a4/Y7bo6V2coBKPmknzWltstL//TSC9ESz7I8Crk4JKCezsPWNgBt6qEB//GVvMK/Nujqlz0lvQQOUhbTa0HkBwCA4aNKEuThpABB6A5cLjkI7YteBxo6cuHnY4dvZU9d8SlylE7+VnibmMhNHi4iUPPArvxo7PvoxbeY3xZ7tt8ad9zwc7//dfz0e/V//hxG7D0WjOxptndRXGoOYa/GyZCvGeuMxULOWxjvR6i7G+NwgNj3w3mju2RVTCxdidLAQSxONWGxqoYnFWNamfkSDuL+gA1BPg76nxaajCcDitrQQvbnlaB66I/a+59359YeLjYXYopHR1uK8qMlxoX0lujyM2ZAuauvEzLbY/L7HYubQvTGyqMWtr824bD4/GBX9pOJj0erIruqPiabs2NHGXEOht8TjBLLPiMrV9l53PhbVkJXRSQ3aboy0F2JkbCSWZLOefNW4DgiNJlugrg4EK9Ft9WN+vB9LCienJmJ8XEZozFefxmssabQtxaFHPxxjO3bKZhHdiXb0pidjZGElZkfGoz82Gksj3RhjQ3O+G1tvvSe2PfaY9M6mRVOyR9hwMLBq8Fhg0WY8eFEm3xsDl3lMgO570zNGPIYIwXKSQgdSPiwPfpBmXj3WKqjq5KZKYaH2TQPoXKH+13jLOZIl1wmFbQGS2BZky4pN6TuuNi1xe1q2xe6UUwaYnn5wX6Sda95OA8lXcUL3HxccnG+erk//I99ffQKgLcdFWZdHEe/YdSgu9+fjj1/4SvzTV78Qf/TiF+LVc0fjlx5+NH7z3X9J4386FsY1RsSz09dYn53KL7xMxFh0x2bjyoQ2xO3JeGzfJ+NDO98XzYHaP9KLxRUtiNrsL41qTEunseW2fGkzJibGYnTpQkyhgzbfF5YXxGkyHpq5M+7Zc088d+KlWJnUzG318j2rwYo2Ls2ZmF6Zku9oRXe2FZf6nfiVPR+Rr+rG+bElzYmxuBCXo7msMT3Q/NRau6L/us1OjK2MxFR/IhakzwV5hH5jTr5iKnqL82p/Wz5QnkA+ZCAenfG5WBiTV5GNmvIf441pbRDGYmVBdm0ux+X2ZS3ymofymeM6PIwu96I9IV8TOihMLcb25tb4xUOfjA8c+GAsyn/JLcUm8Y2WDlE6rDR67RiMj8S4+qJ5ZTGuzHXisYc+prxNeUDjrgBI/+DzCd2Ppd93aKRP3b+lf7BPKPmRHh6b1KWcNQuwTMA+o5RX8Vf/yd5aeuSmVS7fy4uyXFHFd1Qj8yYDmXCFMSTt830T/bExkxXVLlBzV3nXgjz206c+qDibvZF8tlDlvMAsG99sONBc6q70Ne/aMTnXiC8c/U588fQ34ovHvhqffe7L8cLJo/GBrQ/E7ZsOhDxXTA00DxbV9itabxY1brWWj11pxnxL42p8EDuWd8W7G/drnmgMji9pz6E1uzsWF3V4mZPNljRfJlfGc+PdnZ/XYJc/4y6EDinjy+PxwNjB2Dq9J5488VRcmpAPbMvWi0sx6LITGIuFee0fNJcHo0txvrUQ2xqad4OJOKu1f6TRyYsdjUXNLfmQFfmQtvZTvGXW4ZFK6TTebcm3Riz0aLP0V1u09Yn5pV6MdloxvdSOC1PSc7IZg4Wm5E/Gub7WArVjrCP67pWYH1mMqeXJmDrX1l5GBwE+OtEd19xRXPvMy6PLcWccives3B3RkV/R2BksdqKpvU9XuneWGvJ0rTg9ORZXNNfPvXQsdk/dGu8c175OeyXtxtImy/JNA81zWWjdvvtJY36yXoe81E/Ip8CZeVoSlMVcq2lJKs4HAIzlvPpRkb/qt7ngvLb23lB/1eAWtZDG5jNsXTaAXP2RSqkITrNyrJVzRb/KAGsOdw1w4jhuXykEvNDjvM0TIF4uEJSzADjPIbgqXwYa1eLdHBH/EW3QqTs5Ey+fPB1f+dzn4vEvfTG+8pnPxuf/5Wfi7OW5eOSTPxcjmzdrIqJPK7ZdWInNo1o8tfj1tQDznC9XCi9rM7zlYx+MxqHDsTjfi/0Tu6N9uRlb+pMxM5iKhQvdmJeNmjzexCcRV7RwaeHsSt+BBvRlOYo7PvXxODJ/OY6fPZN3JwZzS9o+jMW0NuNbl0Zjdr4VU0vN2NSQbNl5bNeu6I3pcDPSiQW2AO3FmBlTm+fOSTdtBmY0YQcXo6vDS1cTdUmTjMcJ+nIaPaV1FNH63dSizXOGGqAaKuMcOHTg2RRTsUkTsq9NzQUOLHIKYzq8bFpsxFS3Gdu00VjpNuJii82SHFd7c0xObNHpfzT2vef9MX7oTrmX0RiTzIaqj8zMxtylhWhd1qIr/nNaj7vzclaX5mPLgYOx45ZbGEzSSaLUJfkdb00kxkBeuazvQnlcMHYA+hhwXtnnoMHjp9wceExQzwhQZj7D5TmGBK6rVVW01ZhN+izdgNeD7BOmoTBf0K/t602a+6DsO9saJL9E9xVoWvPzmCBv2JcA5HnzSD7jwv4HhP9V/BQudRfj2Lnj8fiL34nHj3w7vvbc1+NL3/1yPP7043H77M54x67b46IWxhUt5Js0R/aPbYl9s9tiYmxKB3TpobGypT0dt7Z3xa3Tu2PT2ERuMEevDGJGG4cDm5S/dWcsL7Gwj8Zxbeb7m8ZjakrzjfGrzcL2zdvioTsfjKOvnohTF85lW0Z60lPN2qKyrZu2hc7tsTzHlfPIxxa2zo+LZyc2tyajebEfE6LfM7olDm3eGxMjY9qkaNFta11W2NHmZUR4eNPuuG3Lfvmc6dgxuk0blKmYGZmNnRO7oqHNTaMv28qPTTbHuQYbm6a25MWa6dYUnkXrQismFsZj5HLEzOjmOLDjtmheXokp5c0tdGNOh4jtyr9Tm6iZTZviypg2AvKzm8c2xYHWltjTnNbGYCmWdMhYED759NPxzn13xv6RzfJfVR96TADuQ0L6zH7DfQyU9B5rwHB/E7qOwWUuL+nMCx4lMp6M+V1/sUS61vqKvgpuTr9BW9SQ1F0NUXMzwt9ay64NSi4lP66gD9v4ZkGeWeRAyQVXXtQ+152L88uX48KK1vzO2fjiK0/E6fm5OLj/IAMy2gvL8U75k19+5CPxGx/8VPz8Q++Ph7YfipGLi7FnclO8d/998YlDj8S77rg7Bp1ezCyPxaM7746/dfgj8X95xy/HX33g0VjU3myuu5SHcAYdv2/T0SafO4W3bt4TF89fVt1utLRZb11eindM7Y5fveO98Vfueyz+5kO/GIcnd1RPXzDudUAYcO1SQ31E+48909vjdx76aPzaOz8cn7zzkbhtfEc0LnGQGYuDO/bGA9sOxW8++PH4vff9anxoy11xz2B7fOq2R+J/9YFfi1+599HY09qsw1Jfcvtxx+iOeP/W2+Pfee8vxL/zjk/GPVsOxLJ8Ab/LsWNye9y/43C85+A98Yl3PhK/8Z6Pym/tibG+9iPyGw/tf0e878C74q5Dt+ddnsPNrfG7d3wg/voHfiX+zXf9XLx//Ja4Rfunfq8bp1fm4/KFuTiwZY/soYOM7FwdhwnX/MBPHfKnUNop1PqkOHMidc48hZQnjefNGl4XyL8N82j+x4I6/pbD2e9/N85942vaKI9KsE7KmjhtadDQgsJZw04XcAhgIKfpSGMaTiFO2gYFTO+NAOWmJ26nTp754shdz5hGplyW5xvMk1p49rznkbh89nwc+cIXoq0Zv7JwJS4dPRFnL5yP933qI3Hs1Vdj8fKl/PGU2TvvjPs++bG4632PxMrWqThz8UJ05jpx6J0PxuFf+61cXEeOn45TV5aiv21H3PHIe+KOD7w/9r33vbG4vBAXr1zJH7ibYpOsjYdaHR3N1D13vCNuuf3uOP7EE7F04oycjxassclo77slDsPjkXfHyOz2OCp5lxYuxeb9+2L28G1x9qUXY3D8TCyKNm49EPd+6MNx/4cejctTY/GK+GzvTcbCLVtj+zseiont2+Lhj34wdt5zZ7ykRb3Tbsad739n3PqR92sCj8Xy+UvRuLgQi9xR0GQ9+Mg74sBjH4jZW/bFufNX5FRk59GJ2Hb74ehMTMTWg4fjnsc+HJu1iTl9ci6unLsct9/zjjj82/9adOW8pgaduHjuQkxu3hqHPvGhOPTLH5NNpmKw0InmAiftiEtLOoDdf2/MqE9OHnkpF14OI/zIDkC/0m+E9L37EXD/k+9NozeFruP6BuhdTh3TAOQ7j3JoDfBlw+IpyumdR0GY1rxozsialyMdbNsd0zo44uxmZmZicnLyqs3y9cCVK3PxhMbH3r1749AhLTwFFE38kYEWUZ/mPvfc83FRY+zee9UnM9MVwTWDbC0byVLijyOUEC1KJ5ZOxp++/JW40pvPx2Sw+fCBorQ/8TJNWMY9Dkxn/wC4L10fWoA0Za/XL2U5cYA+f9e+d8WFxUvxwrFnI9qDaGpj3FlaiPPzl+M9t96fz/4/d+7FONTaHv/6o78ej+w6FD+375745Xs/FBcuzUVHm4iHbrs/fuWhn49b9++OVxaOxNETp+K9u+6Pv/GJX4u79t8a77r1nnjw1vvi3JmLcfniOW36I1rtyZiTHHzX4W374xPveTT+4LN/FJdH5mTTvjbnW+J33quNx50Px/u23xY/d/e74/z5C3F87lJcHFmOX5a8f/LUZ2N5MeKd0wfjNz75ifjwvgfj4Tse0AHlnuhckKyzl+J9+x+Mx259IB6776F4dN9t8eD9D8fuxr64deeueOcD74n3P/yhuPOW22Pp/CAuLlyIsUErPrb/gfjXP/wr8T5tBD7y4HtiXLuOI+flk5YG8e8/+m/F7k2b40Mf+Xhsnt4WH7n/fbF1aWs8e+HleOzeB+KvPfCpuGVyJs7On4mQT/il+z8SvyRbPXjHvfHAXXfL547E8dPHZYAR2eJSPCrdZrRp+eaZp3JBNXj+l2ODvnM+/e5xApTjITf8dX+bHijHAGggnvXhKR4u89gyWGai/NpMazY+sfd9MTOpA5rWy3aL3yPQYRXiPGWsPxbfLBw9dixeeOHFnLs7d2xX+2iDsC6/EUDb+MraV459O/7i3Pdj6/h0DFa0No/0qiYx568BVvsJJKqDt9+j2r1rV/XivrJvJuRQ0dB82TOzO/ZOb4m/OPGUulwnjGzLSlxudGJXe1tsnhqPY4snFd8Sj9z+UPqHoydPxOLiQrz7jgfjuSsnY37pcmyd2B2jsvWXjn09rqz04/6dd8Sd+++M5196Pp59+YXYsfuW2DK7K05ePpnrE3d/2iOtmFd/bRvfFB8Qr68+871Y0uGm0V2JWzftli94KC4sLMazx4/mJ2Pv2ncoLs5djjOXL8fD+x6IKzqAvHz21bh9ame8+/73xgsXTsbLZ07GaHssdm/fFUs6sHCJ4efvf3/MTm2N544dj3PHz8XDd2t/tO/2ePXkmTh66mw+knn37lvlK4/G7MpEPHL43TG2aSKefObJuKy90+EDd2tP2Y7jx07F+w69K951+L44deFYnD59VHuH5Xjkrofi0sWTcWr+Suzqb8ofBn386BPaNyzEew7dr7V6JL7x8nM5Xh44cDgunT2lQ9z5WBgbxOTiRDx08Pb4zqkX5HKWgh/y47DHj98RMubW67+fJDKZPZXYd3DRfn5hIc6cP5fv4II8Lq/To+i9xum/eh5dK7CzOae17Vd3fygObNsX45Pj+RXB6/NUPwRScUC642i5MsQtaUIcLg4bNJRO304ddL6RxxLs7L3p8BUn6Pva4EE37PihgZ58ywCczqApo8sqPBPc5/EIbWzHl3UinphR+kL0l87H/rF2zD33Qhw7eTx23HFIMkdiz623x7v+7b8Sz5w+Ec8++0LsuuOuuP8v/WpcmZqKpbMXo3nyUl5d6GvBeLXVi3f93q9F84698d1jL8WT2vw//Cu/HLe/+93R42qBHMTS/HzwS5cr6qRbbjsco/Na4E6KD7cHRydj6s6749G/+rtxeXY8/uLkyZi47754+Hd/K3rbNsXFfievmk5Pj6u903H/e34hfumv/tux0G3H08+diPs/+PF4+GO/Go3+TIzu3hcf/Nd+J+55//vj2y8+HxdazfjFv/XvxPt+67dieu++eOrEK3H7Jz4ae+5/QMNRB4qdO+Oxv/ZXonn7gXj2maOxdXZPfOI3/nIs7twe57RJnnzXA/G+v/570dp7S7z6zLNxiza47/rFT8XEjh3RXdYgPH0yRnRwOnLhbMzv3hyP/bt/PbqXO/H4E9+LzoE98ZG//Nsxq/aNjPTj0vETMTe3GJP79+ez7erN4HN3+Yy1FmL6mf6u+s6Dba1fAeLQMV6I0/9G6pRjhDzGSLnxLMdgGaeeefsOBzIY10h/DT/ok+MGvB64P+hJbMndTV9hwXbpM2T/Mr9Efw0DWqMYXoWmcx1oXA++puEZ4+zXOo/POOenRhUf5k2cUTg2PlmNK9LLWnZH+9HX4eJU50ws6RC9OSZiR2csfuHRT8aL/YX4L7/5ufi//6s/iP/xz/80fkEb8pXFQTz11A/iO9/9Vnzhy1+MJ575fuzdvTfu0Nz74svPxn/zz/5p/J0/+mcRk1Nx+PCdMTkxGz1tHK4sLeYjhs3BSmyamNJYHMT5K5ejrQPsluZU/Pw7PhLtzdvjv/niv4j/7M/+RfzR89+Jhx55X9y75dbYtBSxpTEZ042JmJ3cEvdo439U/ud/fPzz8Z//yT+JJ15+Ke7XIWJXe2vsWpmMDzz43jh2/mz8fz73P8e/+ONPx4cfeCQO7t0fX/nKl+Mf/cPfjzOas4+96wMxWBjEB7TRuO/BR+L3H/9S/Kdf/ufxd/7ic3FQm9r7dhyKwXw/3rH/9rjj1sPxP/3jfxR/+qUvxNe+9NX4+Yc/HJtntsQPnnoiPv/04/GVV5+Ox5/8Xuyb2RN7pm6Jf/VnX4//1//09+LPv/fteM+dD8beye35XHdbB4tvv/hMHLrz3qv6lne1QPwHv/PDeyrub9Dl9KPT7n/3vZH8sq5lGJ2mLL+OU6QJke0xBCKLvPxNkLcpVLbh/zWQWaqC6wHZD/+bfjkZwnctvNkwX7rFUooDma7HDY8ij3e0p+l1Y4rdfHc52tPT8eqxM/GtE8fiuaNH4kXN0/YoP4LbjvNzV+LIldNxqncxXjhzNPpd7SkarfjasRfiXy0ejT8fvax9ysm4fXlzTI2MaUMqWYx1SePdCb5UOTM2EydPn4p56dGe3hR7Dt4RFxX/syPPxTfOvRqfPfK9fOTqwNZboq2DQr/HWjiIqeZk3KH53TvXib944al48tVX4tlXXomOfNPubdxB0DxcbMb3T78cXzr5/fjWuRfi5PJCnFpZiKevHI9vXnwhvnb2udi+eZfm7ERs2rYzpnZsi29rj/T9C6fiy6dfiounLsehle2xPWZjUnuSOR1mnj79Snzr7MvxxSNPxIL2Wlunt+VB6XznSlwYzMfJS2fzjsr47GbZpRff1YHnT478IJ5YOhVnxnrRmtTGu7sU58+fzwt+49qnpj3U5urdr2qfMdxvPw3IKFmNJ8o35cipQFmr5eTyP3lvBcAT8NoN3OBDBXcMNNgG1XOl/ioOGzMGsdEbtRLJA1Y3GjX6cADCy5s/14GfDx3kOQ2SNo+SpyF5yEa8VJhf6aAzeKau2wl+2Ko9NRb9MdFo076lNR4nTp6InTt3xeb2bOzdvi+O/PMvx6WvfDde/uxX47mvfS+mW1tix5bdceqVV+OSTtHPPvnNOPbC03FQG38thfHi578UJ//V5+Pynz0eX33iB7HjwG15657PqY62eGa3HzoyxeTdh+OoJt35+YvVgra0HB/42Kfiq1/48/jmP/9cXPna0/HiZ78eO3Sqv/OWQzEqpzPR0iZIC21n13hsfdet8eRXPh8XPv3Z6H7+i/HFv//fxx0P3xb9vSOxWQeNWGnHN/7g09F59li8+GffjMUjp2O824yn/v6nY/4Pvxqdl0/ErrvkVDZNxe0f/XAsXFqIZ/6XL8TZx5+Ob/3TP4nzZy7Gne96UPpqUyNndPnlU/HsH38xznzr8Xj8i38SsbkV227bEy+++IPoa3KfePwvYvLMXH7daWVkEMce/35MfObpGPzht+Lsiydi5JYdamcnGnw28vS5GJudiYnpzbIYJ+2BDqY6nLarzwW73+hHjwePHcCbfsYB5SC05Xgpx5rHhoEyaM3X9KQ9DjnU4ohTPnXr+vk8tOgInbcBrw9YyC/qux9s/yyvbUj6jRA6kP6wn3Bd+IGA6YyWCw9o8vBS09PvpiEETOeQZ1lXNNaq7m5oUZMumoNdjeVLS3OxMtbS4jqIJ599Jj731S/H8SsXYmmiGSe7C7F7ZmcsiccFHT4GWuAuRSdOKX9uoRPPfO/p+Oa3vpNX+pYWl6I/txRjy/IM2kDECM8S9/OwPd1sx+4t2+P48eNaJMdjeXQkdm3bFXvGd8T3v/lEXLh0JRYbvXj6hWdjQvNn16ZtMSod+Zxiv7cc06P4j8PyU8/EybOn4kp/MV5+4SX5Pm0Idu2LZW1AvvnMM/GNV56NVxtz8fS5I7G4cCG+9ezjcXzhaJzrnYsXTjwbt+zekov0gZm9cf74mXjmxRdjSXKPnDgaF89fiNt27tMGnwsDi/H1Z78e55bPxIsXno+nTj4dly+f1nxvxXyjG2d6cyrrxFnZod8WPVfcpqajMdGOrz3xnfjSn/yZNhS9WBjXuWJiJF6+fDZ2bd+tPl+7o1D2EWAf4H4FfFHK/U9fg9TxGAKcX6L5gOU4A4g7TQgfj0cQuX50c63W2xhYT7MfNE9zY3MdWPcdgO3IAwhzjbzJkPHjNuRhlI0hZdoeNjV2RrS2cje3PTEp/zIaJ14+GkdefDlmtmyNDzz0cDx670NxcHxb7NbBf//sTh1ClqOlzfbm5ZGY6TTj2ItH4srJ0/HAxLb45Vvuifftuyumtu1gQtQf1KkOBYx/xiby+eX6LvNO83/ryHRs0l7h7tlb4mN3PBAf2LYvJnujecdhTJv/kWYjOryv0GjGHfsPR+NiJz6x6VB8cu9d8a4t+2OPDhtT8i8rzVZckL85P39Ksi6rsfJJl8/E2eMvxqWLx9SZl2NZOLfYi3ZzPLa3Z2Kr5OwUfvTQvfHY7tu135qIic1bYnrLlljUweHImZNxfP589KZbMdg0FhcuL8qHzMalXicPFJcbS3FpRX5EPrg/txifOHh//PKtD8bdo5vj2W99Ly4tzMXlvnyq/AZ3vJjXXEQC+GVujyl6Z7jffhqQvspDaD1mqoOFxpAmRj0r8v+EHFtvHQ4DeTf4UKFW0TDt1EtHzEaPomHFiNsJO5+0nTBox09+TjrxIwRw0qDpCE1nGsfJh8aQ+dkxXKHq5SmXTXlLC9jouE6tGnCdJR1MFF8YLMfkhBa3RlsL7nKcP30+vvSNr8cPvv9kLG+bij0P3xP3vPuhuGVyR2zqMWkXQgfqGJ/UQqKBfuWlI/GHf+/vxIVzJ+LAu++J3e+5Mw4evCu27T+Yz1vzOxQ8z8cXHmY1OfghuDayL1+Imal2bN66NUZ278zP295x++HYsU+n+tmxuDLSj9237c9NBt9wv3L2XMzuvzUuT2+KcwuDmD54ICZvvy0aW7flXYPYuSe/WnXxzPHoX74U/Ss6tHTmY7E3H68cPxqtxW7MyIZHTx/XiX8hpneoPTrgHDl/Nnbfui/2vOP2mNizJV7pnI/977ov5pfmY3lxMU58/9mYvTAfU7xke+5MdFq9GJ+diqWLF6PVXIlpHco6asvU5U6Mylk+8Du/EKMPHozOlfl46vN/EUeee17OtBPj0m1pbiF6Y6M6gEznQsRXdgD3K2PJBwfHGRMG0+RgFz9C8srxWGKOAyF05RikbrkhcNzjjPTq2FMdanKgNj8xS14bMASlWZj6ta39OwEg7yuAxJ2fXyB6HTRtieTD3uXgerSpgtD5hGxgOrzfpHFkGfQn+bm5UZw+X+bCRWM5RrX55cXtUW3yRwbNmGroUDw+HYvtlbjYXo4XXnohfum2d8b/7YO/Hv/Xn/ud+OuP/UJMjUzGQIeAC8taABe1sI6Jow4GVy7Oxdi5Tvz2/e+Pf/8Xfyv+vV/9nXjs9nfEvvZsjGuY82WW0XHeDWjHVGsstm3aHPPz8/nLtosdLa6aN/sPHI5fevej8R99/Nfjf/u+n49/45GPxR2a+z35t0tTy7E4KT+nA/50cyLetfXW+IVD98f/7hd/O/69T/6l+Evv/0js37E7BrLFfIv3qEa08dfc1Tzs8dK0/MX5/qVYGuvG8tQgrnQvx0ivGw0doHbvOxjvk67/0cd/I/4PH/61+A8//mtx75690ZqZjBn5tUGjH0+cfDZ6WvQbrX7MTQ5iXr4H884t90NHk9i2OIhZHYC+/dIP4uUzr8Rf+shH4m/8xm/FRz/w4Zi/MBcnF+djfks7zvWvRKcrP3O+F3zVxf1N/+S36GvMr4opj81DV5sb59O3lOU8rbEcA/Aij9BIerX/Jc+0ZT2PMY8ZQqNpwYrh2xfU9PTf+X+VuD6Q/eyj3xZ3Kmq7sHV12nm8MNzX3B6dmolji3P5JcRD23bHJx99NN578Pa42FuIY5cvBnco5nvLcfrKpTing3hok93hQywai++54574S+/9YDxw6KDm7OU4ffFsXDl3Kcc9FwOxHHHunrEOalbk7zaMaZ5rWsbm0L5jcjamtI5HuxET2yfzQsmJs2diXj5Ari6xP+jGOL/HpcPPYFtbviXkG1bizNKVOHruZHSWu/lCtTxXtLUfGhGvgeIrI8vJuznWiCuXT8fsSiu084lNOlhsVbt3bNsSC/KNrS1jcaa5GE9ceCVe4ZGlluZyUweohnxYdxCjOox0R0ZjWbqvtLTfmmjJ6atc/gi//Lnv/UX8/77xuZjZOhW/9PAH47fkC2+b2qG9FT+GqrmoenkRUvMaD5JrNyE2Utz99dOEHjMgL21zuFCKqZCg7NXytdzrB/NUrMqoYW1XfUNgJT8Tyi9OZ0qN5aotV9Xy86Mq88aMjZuBtLHcyEHjzSQDv2oQ/kUOuqaBHgSgK8vgx4ABS4Aueekfn2Zk8HS1+c9fq9bi1tNGoTOi02tfOsVYDEZaMXdlMbbv3BUnjp7Upn88bnnPffHz/95fi0d/9xdzs31J0/JM50p0Vbcx0IZkvhPR5ercaLS3b413fPQj8fP/xu/F/Z/6WMzedTg0T6KnSd7rD6KtBb7Z1kZak1OzLRbnF2OKl580UZs6SPAZueVts/HABx6Jh9/zrnj3Y++O+z70zrgQV3Rqf0VtHYkdm7fGxOh4TE9siVt33hnve/dH4uCHPhh7P/VY3Pv+D8XiWS2kF5d1StdiPKaFV4tyNLsxMjGI0wtnYiGWYnG0G0f656KjTQePVUwurkR7YjzufOd9cUiHiPvf/2B85KMfiP061Hz/icdjh/ReGugw01yQU7usuAzaaMUC3+i/0o+tY1tlbU32Nl94kQ0vnI1P/w9/P86cPR0P/u7PxyP/4V+L2z/8cGzZPKv+0AYBR6H295pyErJ8T/zYqPMdafrQ/cZY4ODA3Sj3rcvof8aDx5jHTBmW6DFjLGng4bHkMuh9GKn4V3n5WU3C+uoB9d/m+4YfDWr7lYATJzcfC6nnKzYt7T4cdz85fz2fgu0B0wLOc98a3VdgKWu4rEzDE5q2Dsw8g8uzuPkb2ssj0Z1fid3Tu2PH9JY4c/pEjI024i//1q/H6JaJ+OOn/iL+00//fvxnf/Y/8xkUHfBbMT0zq5EuH9fXxly+4F0H746Pf+LjcXS6F//0u1+O//aP/3H84dc/H5ebvbgwok3x1rG8I7GsOcGHIfihKn6Fe2lZc0Szhs/Mnjh1Kj7zg6/H33vyC/HfPvWn8Y+e/Wr8V//478YrR4/Edu5qXp6PuDyXL2SevnQuvvb89+Lvf/3T8T9889PxB1qA/85n/mk8efrVuKJDwFn5tCutblxqLURXPrwrnzC31ItzlzTftdlp6RA1uST/u9SIC+cvxJee/W78/ae+FP/V9z4df/u7fxL/6It/HF//zjdi7tTFaC6PxcSunTG20hTyW0DaBDTGdViSj50Zj3O9xbhIO5vaVmmD8oWnvhb/yT/8r+MLf/7F2Ldrd/z7f/nfijs274uFsxfkm/t5t3BKPo9R5H4Z7nP6zP1FiL8ov/BFSL7HUQkeC+B6Yw/AF4COw9/jxRc8wDJe3UXPKm8rwDaGjKmNtLPCtXl0Tah+NMCbPIDQG/KbCdFb3iTbQJA/0Cbk4wsrg0bsn9wdt207oAOE5sPc5bj3zjvi2dNH4k8+9y/jS899J75z4kXtOUQ7NZ4fOYjNE7GguXNm7kxsmd0ce3Zsiy9+88vx+9/8TPyLs0/Gd84fiVn5hpa8DWtq2hTRCvniXo5r7SMWdGDhkb1L83Px/IlX40+f/nb80dN/Hv/8qS/Gk6eOxKtnT2jzvqL9Er8JoT2OfOCR46/qkHM+/vDot+Nzp34QXz72ZDxx4qV80qLNRl9t4Gugc0vduCjfwXual7WhPzcvv8kjVJu2alPf1+FnMU7Pn4+jV87EF579VnzlxNPxz178Rnz3yJNx6dwxKduR9lr356/EOPNypRFL4sGvkPc72q/pgDWWBw3pNb8QU9pLzOzZFk8NTsU/wBf+6f8SV6Tz7pltsWfTnljoMserec+PbLJ2J9TjNe8MKPHThtl3wtVfMa/z8m5F6l+PK4B4lVnRXge+HtzQQwWC+T5wq1U9GsJmgStq43wKkSuOQxsAOyE7aZcbyTcM5yPLjznhsAlZLLzJhDc0pHHkwxsEEOCFSx7TavHpUum+okNQf4QvjDR18N8cc+fFU0fy7fv2x8GDt8VLL74US1Oj8aFf+fn48j/9o/jMf/F340v/3T+IZx//fixNtGNpunrpesvEbCzOSbfGWNz+zofjtrvviz/9J5+Of/af/J147h/+aRw5cjTGuK2nhXF+YU6bfG0KtEjPX9DxhM+4zrTjnCbRgk76PIq1cPZMfP1ffCY+83f/QTz+d/8g/uV//bfjhS98LZZePROjmkhzV67Eiuw3WJqPcz/4ZnznD/8gPve3/7v47N/+b+Mrf//vxpOf+aPonn81ZtTsKdlrgrsvnX40Ly/ERLevPA3Xi/Oxc3Qib6MuyqnIsNE4cymOfvXb8YW/94/jX/73/yD+l//334un/uUXY+6bz8ZmPl/L882T47GyaTI66mMerZqe3BzTo9MxWOCrNSNxXvbgkbixzTOxVW0+90++FH/yf/4v4jP/7I9i7L4Dse2dd+KbNOy1+IsHnw+kP7kFzLe4s6fUn4wPPz7AOADoR/c1yNjwOPKGAvTYcZnHHqHHIwAP6nlMgYwh0iBlhmqzULxfwRiTw7bM15+GG5CAyWu7l+C+dF+4j0p0f4KkXQ/67IeivrHqr7XNnfvMCD2yGCO8CwZf8gzmCSSdGjC6Ip+xpHnQbcVm+YsDW/bGo/e9P+Z6S/HisZfizqltmicr8fT3noinX3pOTBpxcHZLjGuD3ljS3NF+dJoLCtpo9y4saiOxNw8N/+Srn48XTh2Phsb6wX37YlJid2oxnppTG5aqX9pf6CzpgH4uZmc3SYdeTGjTcGnuYnQH3RibGI/Tp0/FZfmTXq8T737ve2JqalIHoE50pyRL0+eSNgYnli7EyvREHJ+7ECd1wFhuNeI9994fB5tTcWtvNPYvt2Ivn4jl6NNox+T4pHAmptqboh0T8hHNmJBezf5odMSbq4+nTp2Mc6dOx9zly7Fn/y2xfdeO2DG+TYu0zh5yz725ldgyvlWm4JHNsTyUbLuwHJukM58Mne004v07DsWjt98TU5r/33/h2fjDf/7P5acGcUB67dUhZLfkM37mRuS31HcA/UXfGX0nm77ki1nlj3+6nPHgPnd/My485kzremW+x1M5psp0me905Ut6Uv21434DfjjkHKzjQDk/bypY0TgS8iUm9ka3zGyPPVM7Y8/kjrhTh4lfuOu9ERfn4nvPPKk1sJFX4k8uXYrJPZtj3/S2uH/v4dgzuz22NCdjc19zSD5mXOvx3TP7YlYH/blBL5qbZvKzzHeNbYuHDt4VI1smgh+D465ZzpmG/GOOV+09dKDh4sTCTDNevnQqzixejF237Iw7dt0Shye2xn3ju+Lh9zwUm3ZuzcPH0rI2+DpcdDoLcez86Th0x4G4vTkbt0iXw7M74uE7740DO/bkh1gGDW34+fT+knykaPAX+I5J4Sifj73UjXPjg1jSvuv83KXor/TigcN3xJ7GVBwa3RQfve+BuGfPHrWxG+3lXrQmuPCouc8F1+lx7d3UJjVnpCMf3unF1omp2N6e0h5kMh695Y74+b33xGxzPBrao4zMTKQfuqJDR1/7PR4b54MXXflSvlTKM/DV5rz6hPRPIzDkK4+3Nv6Hp0E5S4i/FfOk4lHwqaM3+E7FsgacumNlTAK1GRjp6dQ9ps7iypAGQO2Q3VneHJKfz5kqtPMFWegN5OOQfYjwJsDGoj6LBOB8+LGgkE/cmwegWhi0IVjRYNeCON7V5ndlQmltuGdnYuTwAzFy4J7YdvuDsfmxR+JDf/234sxXvhG946diaZOWWA1GbTticuvOmDp8bxy66x2xf/uemJiZka03xXLvUmzZPROjM3uirwPGRZ2EtfzG3r0HY/bAnjjwzgdjeXqKZ7jyR+0Y6XxicqBDRO/VV2N606boze6K5SuawGePx9LpZ+Kuh+6K3uHDcXHz1tjy2Dviw7/2S7Fpales8IN2muBss88+dyQm5YR2fujdMbJ3f2zdfCAOvuO98cG//Lsx2LwtRqa0KdeG58KeWW34t2mya4MjR6NpFZe2z8QlOa/No+qnyXacai9H5/En4947D0c8/GDMbtsTiw/dFu/+9V+Ke++4Ny5Na1Eea8cWWaIlHltGp2LLyEQsxfnojlSff1xZWYj21m2xNLk9tm4/GI/+2m9F9x23xrnNOnzIM7RPd2JGf43BZJyeHI3YMRvjVzr5WNWO9nj0+fiyDnj5SIHQGwXiYLnYlxtDY5mGjqubjBUD+eWYIw4f8gk91so4PP29eui5nczz+K5LmHJrGTcToLMxPz2odpRXCa8Zah46wydgH2wFfxZYv4dFftkXIHOeEKBfHFKfPvDFBNdxH5DnPiLPY8DI+AEYD35HBjqQMUaexxrjzD4KOd2eDpxalG/duj9+465fiF/f8Vj8+u6PxO+9/zfjvlsOx+df/Fo8OfdSnLs0iLOy45133Rnv33lPvHf3O+N9hx+O05vm486tt8f4cX4J9nzs0sb7rtm74+SZs3GluRgfvfN98ej03fHJQ4/EjDbD09snpUNLPmIqJvvyoZOtmBsfiVcWrsTmLTvjYGMmdvda8dKFl+OJ09+K++66I35p/wfig8374xfu+1Rs1eFm7vypmO7PxIsjZ2Kr+MxfvBB/fva78YEHPxSP7XogfnXmgfjl+x6NCS38569ciQtTnTg7uSCfNJBv2SYf2Y9LEydjSZuE8da0+mosevInJ8ZPalOyEN85/l3pORu//dAn4qObH4i/fM/PxV0H5CfEa37xSpxonYwmVxJVtzvQwa3fiPObzueGZkEbjUvN+dh/y67YN7k3Tpxdip233xmP3fWeeGjnO+IDd74jTo6djhfiaAxGRqM/14z33X5//NmRx/MgTz8xdkAD/eYx4n6l/+wzTAOQT9zjwrzMjzrOL8cieSBxdGC9gcayAPN1XcL80TL5fKTzXPrqWk241oSbB6RzQ9OZ9sgaSmI72ZwCjX9m/4D2XwOmORSCchU5HvlaY24G8RvsEm8ybMZ0hDbBnd58dMYb8Tcf+u34m3f/bvy7d/xefOrgz8VLl8/GHzz/x3FucCJaI6344rPfifv23Bq/etsH4zfvfCz2je2Kzx75Zhy4dW9sG9kZnQtXojk5FY8c+kScutKLF189FQ/f9q74q/f9Snxq72Mxd3QuLs1fjIM790e7NaE5IZ/a0p6sPye79uKJEy/HQ7feFa3FXoxMLMeXX/lm/ODM8/GJBx6J37rto/Gbd/9mPH/i+Th+8sWY0XblhYVjcbE5F2215WvHvhUvXnk6fucdvxG/ds/PxwfveH+cO3k+nn/66eg3uvF8nIkzbS6waryPLsWRi89qrstnDC7owLQc3alWvNw5EhNz3Tir/dW3X3oqDu+8I37jwV+P37nvV+PSoBNfeeH7GgeNeKV3Uj5AezDJHee3a7RfO9d7JU4vLsTY8mQcEc/5yZCPfVdcvLAYT7x4Im6bviv+zUMfj9+7/yPRmZ+Pp0++EDrCxIQOJQ/uPhzfO/5iHlZiMJ+/vbXAe27aG8ZyNUd/2pA5Zf+CP8n5plAeSntvzRnZmR/84z5LgmhDc4avaXJgWm+OvSnEnUmmPGSMSA+QneMN/aTshae+F2e+/mVNdm021Un9Ea7E6SSo5nV6naTBEHbGhBgHw3gjQdpg5+x80q5vHqXDJg/nj3MnJO04NEbyAZxTTwOI1+byJfPx0ZjRJD20d1/cv3tv7Lj7QBx67CEtbvvj1R88Hd/7V38aoycuxMy8NsLd5bj1Iw/FrDb/e/btj/HNk3Hu8qlotgdx4dQxnYp1Wr5Nm+eFC/HqSy/EnffeEbO33xKtLRPx0O13xdlL52NqdCUWT7wS0VvMDteJTIuNNrzj07Hj8IHonzkTF0+dyKuHrzx/JB78yGNxpw4aB7UBufWOQ3Hh6NF48RvfjvGJdmzatTUuvXosOi8dj8ZiJ/bfr5P+XbfG1J6tcYdkn/j292PhW8/I8eh0vmUmTr3wUkzLqY2pbmvbTHQuXo6FYydjTAeS2e1b887BpaPHY/Hipdi0bUvc98C9sX9yWrzuis7c5fjOn3w+OovzsXP/7nwh7Ipkc5BE19a22YgzF2Pu9NmY2bcjDu7YFc3+Urx45PnYvmtbHLrztti3f2/sP7g/lnTg/N5ffC1GO3Mxsmt33PHQu8XvVBz97rdjkmelZZMV9VPZ9wBpwGPAZWX/AtC53LTkMZ6cNpY0Hj+lXI9NyoFOh0/QNWNqcjIfXctxqLKmiud27I3+tl033SdlAepj3ueffyG/jsFnKWd10L4+kM01x/gtg/yk7LJs3WvE8aWT8bkX/ywud6/k5hBY7Yfa7tiV/qAv8BXemBnol7IOYJ9Cnud9+oHa9uYDuAyEHl6lLAN58ATwF+NjU7E8qXDXdEzfsiUWW4N4RovuF7/5lXj6+PPR0KF87tJFTe9ubNq6Oe556P7gOwlfePyrMT/QYr5jKl49eyzOXjgbtz14dww2teMb3/1GXNG8esdDD8a+A7fEKydfje+9+KR800j0W8tx+vL53LLxsNPExHT0Li3Gwd37ozXRjKeOPRs96XDm/KW4tLQYh++5O24X35fOvRp/+q0vxiVt/POXrqeb8dKrR6K73I0TJ09qx7wSh+88HPtuOxQvnz4WX/7un8fJC6diamYyLkreuSvnY2mlG/w6+AQL+8XTSnfk56sfXGppcXnq1MtxYelKHDtzMvbJd93+4L35OMZnv/GleP7MEdm4EWOjI4of1bxZ5H1ztUAL4uJSHNNhZ255MZZlpz06VMR0O549+qJ0Oxb3HL4jDt9/T4xNj8Xnvv7F/LoNfby9PRsfe/Tj8ekvfTEuNi5mn5TgPjQyRuhLDsheS0zn+Wg6QvKJg6tAHeUzXqhjHkCOvXrsgAbHyzLqbRqbjY/ufjhmp7fH5ATvDWn94VEMWMquq6fva4SfxCdl8dM8QswnZf/87Pdjm+ZHflK22c95f93Sa3vnr73TNwq379iRn1K92WBJ+4Qr3bk4q8PDU68+G19+5uvxlZe/HX924jvxjaPfj1fOHY1LK0vRHV2OxcFSXJ6/EkdPn4ojp0/EN458N54+/2I8dfqFeP7Sq3GycyZOLZ2No5fU5xdeiaP9s3Fq/lQ8f/qlePLEM/HEyWfiybPPx/eFR8+diq4OEcz5/nJf/rAV85eXYrw5EbfedjCeeuUHMT4ylndCj505Hc+eOBLPnX0lvnX06Xj23JG8u7mojfzZK5fi+Lkz0R1ZkS8YKH46fiCf98SpZ+J7J5+O586/HGdWLuYPax67ciwuzM9Jlny4+mxubj7Onjuv9i9Gc2I8Frire+aFuBjzsdjuxfG5U/EDHWCePPFsfP/Uc/HS6SOxIJ/B+wOnzp+N0+fOaUJpLGl/sLjUiUsXtcdaOBdXRroxL9/56vFX1c7jOvR048iVs/nlqee0zjxx6gUdnl7Ix9T5uYMxrdnvOPhAPPH89+LU4vmIyabOeRqr2io3V7T+56SpxtxPG+BDKh/EvG6kTS9qreFzss22DkP4IzYiOeXkz/S/PFAduzZgzbs4fzl+ffeH48DWvdrzjEd7tIWd6pl5A+CZ/+//GN//r/6f0RyfzV9dHmiBm1nelHcvuDXO41B2qqDjOAgMZAdOHLBT98JOvtGOHfChA37eIMA3F5FaluWVMvnpef62aELxOdcLnKS3b4vNm7ZG/+J8PsZ0SRP65MVzsaIT/Ex3kJ+aPSFHENPjsefWW2L/5r1x+pXTcfLyxWhvnYwZHUx6cujtyZlo3LIzX6BeePpITGujPvKOAzoRN2L8qRPxjE7Kh2/dE/MXzkR/aT5/zXtkpRX8wvcVhR/8G38lzr3wbHzvC5/XCXwlJhtjcX7LZByavSW2atE91puL46+8EhMXF2NcG77lzePRuKxJen5RG4vRWNKGZZPk86LrmRMnY/TcQuzoNuPy2CCau7fEOR0Cdi+PxcjEWMxvHpNcnXQvzGkR0GFwZiJak1MxujiI7pWFGOHuy5Zpnfg3x0lt/k6cOBGtM5diUvndGR3JFjoxOxjRhOzEZTmc5rbNMTmvBebsXDR2bY6dtx6IhpwQC93ouDbZO7fF1u074/SpU3H21JmYph97V2L7ez8Q99z3nnj8X/xxXHz1OR1wZOaVseiM6GCZ17qqCeT+c5r+BsgfBsYANKb32AA9figHXJ8044hxxVVO0tCSdhkTNb/WpfyxpiaWxgpXXPuaeKMqPnn3e2Lh9nfEnm1bY//+/XHLLbfEtm3b8mBR1b92QM3jx0/E7//+78fDDz8cH/vYR+qSqqxuzjWB6/Pc7ac//a90sHg+fvM3f1OHlz01xTUC7yrJRk0OEyMaYxovI/MR37zwnfg/fvY/yYURp+f5DWZvSCHPbUJv6v04JUCeDxMeG/mVDCHPB1PiPgSzgeardJbV9fPWt/Ipy/GgfPrY8ktfxGdU0aO6+oNuGmNaZJGthqqvx/LLTcuLGjdqd7OlE4VwSbaYlvNfWO5pLGj88B6R6s9pk8+v5o8tq13dlZgYHxMvjXz5pdH2aMx3FvJDEpOt8dzkt+TUV84P8srgodtvjX/8+X8cZwc6dDTGtdFvRXtlPJZ7aqMO+vODKzE2y1zlXY528pqd3RydhSX5HrVddLRtRAvtQBsZ/rhz2lBbeHx1SbrxqNMm+aYr2pB0uA7GI40r/PjleJzoXdYBS/NgSXqzKVnqxZjaz8uWg9ZKjC8tx3SjFZdlF+za0gY6H7lY0pzRyWReMttXujHTnoglLeT8bk5bdmlL30G0edUseFaso7EzK/0/+cCHdFDbHf/wTz4tufMx4PFN+ou+qfs8+0F57kuPqex3hTl+1K/Ec9xQ3zxE63rMV8qgy/EjoCzzzVtxyhgn2NFrj/lBm2Wi5wXZvZN74//x4N+Kvbvuiu3y6+Pq315bizQHa/V3/rDTdcCf/8XX4zOf+ZOcu/fdqwMrLKV6pf0NALVzpdfXpuNK/Kd/8XfiP3/6H8btMzujo/Gx3O7k4ymh+LUAdsR2uckT8Jhw3oGUvLvvvlvD4oa16obBgJvlGiOs+8tae9kwrzAG+DhCf0XjYCyamhfLWk/lNtNv8iOYo/zpsM7vZHU0M5rj1d3TntbgUfkfNpId8ZBDUh0+PtCs/ZHWTZmp1RvTONA41DziscipsclYvrwcs6Ob4uF3vifOLB2Lp597Lhb7yBiJJe2RRsdaMVC8hZ9g/AqZO4x9h7xTOKJxy7uhPEqk04MOy+PSsJ8XEZbVnrHWVIywz5A61OEXnpuT47HYlQ8aXVB72xqfrLv4X8YrFxS5aNHI39TgnZOO+h2ZPMalGZb+mx/f4zFIvhjX1vIwwZew5JcX2o18x3VF5bnBZvzIT4wvN2Om2Y777rgrJppb4+tP/EV0RpdiZbw6aI1onI70uBCtNZ8D2E8byG7cBeRJG56SoP9Pnjwdr2g/ODk1GWNT6mMuXubhop4/Qg0Bee16Xb0WkAN56cyx+B/e+X+KD9/+SF4om9J+7obOvmoTpl6V1ulEOU3SkcL87jtOXXEcLk7BjzWQz0AxpgMRAtCTZ6dMukSAfNctFwPy4Y9eOfAZqTU9dEw4xlpPE7erydNSR/XOno3zL74Yl469GgvPvxTNV47H9qV+7OAKnxbWOa4wTkvG2HJcfPnVeOHxb2hhPxObNHEap07H5Zdf1oagk3zOfff7sfjSkdgzOx0TmsCnn/heHPnmN2P+4pmY7c7F5aMvR39xLic3n57k87Jc/Qud6p/50y/Elp1bYteB/TGpQc6ry6Mnz8e5o0fihSe/F2effyHavKTZki7iMbh4MZo6+XfGNfEmtAxfuhRLTzwTl7/+3Rg/cVYOphvnxjTZe0uxePJkbNIJU9sidVpH6VOxpNP/CDaQI2qIb+fsuYilxRiTPv3L5+PKq0fiJck9/exzsSJZU2Oyt+gbc3PR4lfTewviJn6axH0N8O6Vy9q0jEXr7Pk4/cyTsaBDzGynF9OLi7LJK/HCn31NO+NTsb3Tj5YOXmMz07Fj54549VnpfFSHpXE5DW3QRuQJq2W/Ggvlgg3Sp6Td58NoIM448FggzTjwuCjrm97jhNB5QJWuxiybjZ42V+jASd5j3LQbUENtQwM2xEJpK/3lpoy5j/2Un5sv+lohdZNWiL0Tiz5LXjUN9JTTD60xOVflk8eVNxakrjDriZYvf7D4QMPja/lbBYwPlTXSf1V9nzopRA/0zN8fACe1mDc7oVUqgsP6lHSZkK+b0tjQgrbY0Wa3qfSmsZjaPRu9SW2Wx7VYz0jXljbRollpSOaofOC4Fk6tAcsj8p9j0l+8u2PSZXZU83klLi8v8LpStMdb+ZsIfLGuo3nPFf+nXn06Tl86G7tu2R0t+TSNajVOc6LZ1YauFyPyVaNjWiDll0bGR+IKH2ngq079uViekJyWaCe0eG+biM6UNtyT8o2afyvU0YFgnh+Fao3GzMxknFtZSB3RGxwofmLpvOaC+mcg/toxLA0WU9eODhRyM2qUdNBG5zzytMlY4VCywp3rvg4TOnBJTkP0Ezum8yMSfS3uo1NiKD26ivfU/nm1pSE7DrSZGNPBbEaL5xf+/EsxJ/szTvCdoPs/x0sd0m/0H33n9cXjhf6mDnHyk5a6Qvp49fdKBOZLmOOIuJA8IOvXkJudeixDz+MD8M51B2O9zYHm2jI5wxW1X/xRMXkMhcBqntasmw4XtPHttbUut/NT0ZM6TI9r7o7p9NfmBNbSPNGGdkRjOg8LsmGjrTVsvJ93ZlZ02B5f1vjUNFrRYZwfmRzXob2tDfPY4kpM8nghD8Swfq7Ih3Eg4HqMxiCH+YF0YHwvae1qTI7GXCzGN5/5dqxIVr/b0wZ0JcY1L5vyU4NGRwcS7R0035kdOarFIzepvIcgHqmf1ObXwblI0eyKcl66L2gad1vRaozmhr3LEyzyiStt7T4ko6f6fMxnqjcecUlz8aIOR6pLO0Z6HIwkQ3L4EIV2GfJlo/Kd8llK8/RLXnTRAUnuKT+Qo5Joyn92VxZjqXNZe5SlGF9Zyr3RqGgntEbzg8xjfW385rrx+PPfSd/COxoLPIaObSVzdZ8w3G8/BZgfg9HYJ1TO1X/KL6ZIxqt5QqSKXyuuMayihht6qMCpsvnPQwCrnQCHnY5bk4NOAqDDuZZgGtCNgM606aCVBw9oOZSAxE2DbGjIA4mv6qPQBxPTt7Q48enHEU58ouXF4MkVHVA6OsFDP9WOribAQAs4P7Y0NdHmS7GxRZv8rZrEfU0MvpByifcHdERe0cI80GJ9SQvrBQ3sFW0auNpwcWI5zmvjMTWm+jrJX5iJ/HTr8lJH81QOQwNZ4z3bI+1jarIVl194KV7VAYLb4Y0lTSBtsGe6ksGCrQnd1uGNRxEYWCOanKNKc7WATQyTfbbZik3aVM1OTMRMo6mJtZyfg+TTh5NKk9/hKsKgmwcJfqCOhbLb7+WVhKZ4zV2+mF95aEn2tJjyWUb2T7OyF46g213KejJQLCjOpowXULdMTseY2snnNqe1CRrT0tvRxmQgZ6kek2NQf2pm8zyk/hcdo1R2Ono8nnn88VjuLMixLan/dEDiqMIsh6LuO/qRzaDfo/G4KccYYHqQMWB66gMeT+k8FC/T5kNdj1XiDolCD/BbC/lcPu+2aNPj+hX1BvwwqOaiFsh6ngLYL+8YqE+zD4zMcyFxaOwHeOFw9d0P+gWseWRcYI8DT39ilHdjCHPsCF2PvlsdD5SJf9mnPMPabkoX6FlUNYf4DYgRaGo+Te2opzfNRFN+o8u4lz8Ym+JjBvitbsyovVMcAqTYqObTjObVhNIDXj7W/GDh7cq/cNGDr7DxWVbE0RKu1zDveyOdODl3Jh5/6ruxsLgQE61x8WxpDi/LDww0dwfRW5rTIh3yadq5y3c0NJ/Hx8c017VM8+ytfMay/BSPBHC3EX+3DIp/o61Dl9opMs3JbizpQMBjo7SRNjdHR6LHgUj9MUGbld9SvC0FWQGa2iRNorH0bU5PZJ1l1V/CXyzKf0zyw6jcEVH/SS90GRFPdVw+QhvaRPRG5Xd0yLh86aJ0lx+SL3ri+afjxIXj2mDg96p+Xu1r4pWhVsdMfvK1RnwAn9amL3O9oc+grccVmHVB4uJVlhPPx+jIr+Wk/xAfj9usW8tIKPTxGH97A/60tgubn8TKx14LJsciLOPifNPhysh4LGmjvbg8ogM2G27tQboapz3eNZJPWNK6y5eRdOAY7WkULfbzzkODTbnqLTfHNQ81N7QBj+WWeLa1tmou8aanDior4skdvh53PZu8K9pWXfkh+b0cp9qwc8eS32VY7OtkMjUSJ66ciu89/bTqcPrQfJdfHNO8nwC7mqOL2rBzpV8+SoyikSi/pryG5iB6LXXVLw3N89ZUtmlF8WZrk+aD6mgM0HbufnTl07gDy6GAOdTLOzPTouVX2NFTvm/QFM+WPKcOCWo3/oiJxUdtmJbj8k34Ze4+8CW7KX7LR7pyJ2sgXzWufVW7u5w/ZjzF+2iSg+9iT3GuPx/ffP4HcXr+TH7NKvcYYs+nZBscxORjsMNwv/1UIHZk3Cu8+iKK9K9iOS+uxsxdJ//NY66FOTKuBnzdDYNVh63Fkh9HASplqrsFOHDAzj2dNI5XI8QHgXJzSF0D8WozV6EbSR1e1ATZIOQmQQOKjQYhNAbi3oRQLxcTDbgVPiurxYq/vE3LIiXzLWtQcVLmplxuFqTzclsTfozLb9oEaAJPt7W1V1NH1d6GeI6qiZOtiRjToj2mSTahBZ4ri9xKm+DRAB2Gx9vj4q6N1Oi4+I5q8ZUEbm+y2Grz3dTCPSUZL337iVg4c14TbbS61TkzpgHfjVEdFngEgucTe5po3AJlY8vn6GjDuHhRdlG0Z1RzSZN3XLpsGtX2Xrp2l7oxv7Cog4oOBlKer1Dwyd+mDho819tX3ZG0Cbc/1ScsCOoTNjb8LDtfymryEuukHJsm9HxnUQs/9z2ES2yCJER1F3udWNBGgZHQ06ZlURuGJSHPYcpnKFSfyJ4rY838bOyZJ5+PlQsXY6UpTjI8TqCrwxxXNHKxr8cLyBjLcaa4x0OJQE4Coek97gCPn3JMDYP5AC5fC7XfUT9wmGDDAi0HMtpRjrkNqKGwJZC2V5h9gy+QQb1hW0WlKaNubuzrOvQh/ckhhHQeBmowD/oDPwIP6KHFN2Ud5cEL/zA/x3fgNbs0R8kD8Q0cOvAPyIYPeciBL/nk9bRgreQFAclUyKcg2QcPtLDiV3gut9PRoq351pGsEdVl0ZsekQ5aEEe5zc6819zps0GXuNaoNv7Sl+UM/8MmfExzcUS8+WziIl9TUR5XrDQVtTh38k7H8Qun4+yFC5qfGpPaLMiaeVhvaN5xtZ2r+1qhU15L81PTMB/bY3PM1++4SLC4oIP/YidWFLYlb6W3rLktH6q2hdrTl+zltmj1N8XhRTgmXzYyOSkPxmGJPhQ/yZMXz0fD8ll6tUvq8rxRXk2dGJsQTqZPwsf0e9qoKA4t/ZrE2qw0JJ/PJi71F6V3LzbxmKF808n5i/HMuVfzTkpLDpseZ5x4HAHp2zNWjQkw+0/5xO0H6F+AMWH6BOV7LNDXpD2uoGUsmS+LKmVZv+YHkGZ854+ZCXM81flvS1DDsI2BWDVfnLo2SB5vgGx1brq/pnyM1uceFw008Rc047U10Nqp0SS/MM76q41/T75koM0yexSNJvmXflzWXOi2eaRR/ksHgkGrGR3N9SviN6/5MNCauSDfMS+6RfFd0gaeR4d4J6rBPoI+0uZ5WQcFzZq80740WNLGRD6Giwaq32XDqqHMPqUvHZa1WPMIEbrnQUBq8tMB3GnIdzPwYdpndCSr0xhEl7uR4rMouktcHOTCi/qqxQUDDgdSgT0R85mLpJdFs6iyJfYJ4qOzVXVRhQuPXJFQtYHWV01i+VbpgM/WWttknmuPRVvwkTy6xI8GNuQD0w/K34gqOvIlqpov+HdlyoWxlbgwzhevZFvZCZ4t0apTlJZ+osGH1b31U/UnL5Z7Mi6Es1PNODZhn1bMC1BWFK7tj64bap7pL+u5rq65cYDS/LopjpS2IDQdvRZRrkQOb+hAaLxJoF5ZhjN3GsjNgZw5G7nczKkOedCxQeBAwSJg45EPUp884pSbhmVk0OGgsaKNtAakFi0cIHdZuhrsV/hCAgM/F31NGNVfVB4bABbQCQ4Eml1s+nljMW+vs6jqJN/UIjzQAOZXdQca0Dz3qbmisaqO0OZgQYt7U4eKrg4aK13ZSXXaPFOpv+XlriZWN2alV2NOByWZc0JtXZhtxoT0Wcp2yUZyQCPa3C/K0XBwEYNYljyez+aH+8hf1Exi48OGAafVld6jrbHo9Jclg0OFDjtTOh5NTmtzo0W7PamBqn6SDca0WeC5Sg4xQF/02Zc6nMzJDovSgxeU+dXPFekxOjqhdmsCM9SxgTYyC2OygXjw+xM8Iz2qSduQzae0+eFTuC05rKbyuYIwdmUpZtW/TU103Bnfol7AyUmuB7HHA33pw2Eu8Iy5NwDoGCNsIAmpD1DPCH/HPVY9dkogTRY86zmb/DqLi8kbYBOxAQXUNmQxMsiKlb1l67ytK1vb3vYLbIjTNyjuMeB+cr9wuLP/SKhpfIHDfsJI2n6E0IdDjyMjtPABSp0su6c5PsKY5xdmW5o3WsRWmlrItGnm91rwEX0dKnhmmsWbRwBWtGnnyllHbLta5JmjS/ITA3wIfkeyljR/85fG5S/wG22uNnKA4VlrzT2epcWv8ngE7y1o9YzmREvrIXcA5Ac1t3voPSZ/oIWf96ZIi0WsLGnO6a+/1JNG0kq68Au6TS3Gk/IL0+I/siifOdfNeamJrLmpDbloVvCVMjmbHQ4RLdVFJ/wivk2nifQhXKjoa+53Zaf8USrp21ZZl7uyTDtclew0JZvJNeajH2NclZROHM7QpS1b5aZAsicm2jHS68QmaZzPY6vNVxTpa/MyoTHEj9+5n3nsaD1gXPlCk8cNYdnPpMsxCBBnbpMijzh5Hgv5iByIvYXwI+56xBm75Jsf+LYHxkltQxIZv1Z8HVjlz3p8k+FUbyGml+djSqtlc3lR82hR44nNutZ2HimS72DdW1AblzR2eppXPcUZObxN0VhZ0gzsxaTWx0Z/QZvzhRhrMTkWNEfEc6SrzZ58DRfnJKvdX4pJHUK4k6gNjObcGE8z5eGiPTYaS/zuBO8lsN5q6es1JUXjtqs9UVd+YUl+oaN1vK8yDjAcWrqi6evgAC2PJ7Ule4I2qF3LvbnUccBFDx4/wqfJ3/H7Og21n7sTg472Okpz8bXZVttEO1A72EGMSv+26rWVbmjuawbpMMQBp7rQwmOehHJOkq05JR7saWhSY5ynMPgpoL424PJ1atDIsvx9Xz6rs5Kfx+Yw0uJpCu1jRnTg4TKxNlZ5KGGD3uFuCBfG6/76aULG/erYrwOgiK4BmUkrdPxacR1Aj/U97lsEONB0urkoVk63ujqjRYsr3Fq0V2mUXzpagEXBizt1CUv0gp6OWqEXEh8yQDYI3mTkIiNaI3XMY1W2FmJuzVLOJiefHdIhggHV0qLMgYIlBdO1tOiPckWNhVG4uFJ9Jo0N/ZIWRL5ow8ZAq4j4CyVfS1i+lJiHAC3wLPTcgtSykyf80THRaWJWL562Y3x0Uou0DjlMPoVcpReDarHtqZY242guafI70ksTdUV0HBy4CtnUYV7NiZ42Km1NxekVneIV73FHQJNuINl8oYO7ItzG5LDC88W8dLkiVEzIANJiLVtxJRIHx0FCW4i8gtoZ9HJCc2WRq6Z88k5HCsymiap4Q/rqjwMIz0bKILIFfa9NHZsFxXkxXoMk28HtO57D7Mkh8U3rdoNPEo9HTxuqlhwDHFIj0dFPgBftcpF2P5fgfnbIxgI+uSGoacs6Hh+moww5oMcUQBrHk7cgiXPlRHpkfQhU92aEqudfi9cNtY1tlsrmGs/KyF8vVYjdsV/ZN8N+gnzQ/U4ZfeK6xEsf4nogh0DQ9aDhxfnSXxgtBzpC8oibT6UvjWHjyPjT+JDPGNNc5Qfx+JoPd0XGNd8ntciNaREf4Yqa5kBHc4Y7mgs6FPB8cFubdBZcXljOr4mJDpY9LaD4CM10Lcy8E8LHLjSWNQQb/DfQrBsZjwnNuaZOINxt6MuWPFYwJrkswsxdDmz51Sf5mb70YpO/onzuUHL1EofBoR7gDuXI5HjeQQT4QUru0nbk67pjjZhi1RYvNhFcPOBjF5PSf1Hy8TvZq/g1lY1w51QZyMJH8sGJvtTu4380dwZjIzGp2Y3bXMZfclFHfgx7wwm/DNPWQPqOjsecmsNdlVl8CP5O9pWDzj7xuKGPAEKj+9Fjwn3IHCff85v8EjwGqFPptAblOAAIyTMfo2W7PnQ5dgbyKxonTR3KWF+yf8RK2TclqIvzopMal5tG2sQju9V7cVU+4/iasLYZlubdJxkzr8ryWF6+z6aSa8W++L4RrlfnrUDtbfMCH4dqph7dnnsEJZiJlDMv5Bj0n+aLDgSsL5oBrKa55mMHcqpHYGRi1WeuL4kHpGwdWPPpHMZVR1Oaz2Bz9b+j+cujyPgVfpiuIQIuFvTZ+KvdQHV3WHM456HiooNv+hP9cVcef0GcF4aXxSP3QDWmjuLBgQI9qzsxKhLyNATtXNbc6iJD/QhtulJoNC96Mg7+QKRCxkLVXsbZgHmLvxPCnc+o8ngUj3PyefLcGym/vyy70U6doLqyJT9szJ0WlGhwMVZKoBN3ZvryYVyo4A/fQ38M91uJ642XEter81Yg+0L6Fp/NC/75Lq7ktWXLnGeYH1rsrLi2Uat514uMOTm0aj4KWQsqj3sDIScGKIE52BA8BDhbFLKzJm7nbWQRd2inDJ2ddbkQUA6tDxbeGIAlwAOEHkg3pd6pNgUMtmp24+Cp24IvemlhVXbWqx4V0AadTsqBK6epUq76Mamr53vrPNHhYDlY9VnEpC8HCuISkYNbc1K8qgnBprutxXO0pTZQIHkjYxw2FJce/MI323429+gIiknqh25MYhYpZC+zYEnnUTUxByNtUr6sWE06DUaeAeeKAb8mznOKOA4WcTYnIshHm1joeO5SSdWtbMbE5aDEo1D565xCHqfA+dAWX4nIPmb+Si8cSIO+FHKIYYA2tAFb1kZHfiMXnp6YrAixZXOE50O1QUtbrgHtBN2PIPZkHADD44MyEPpyXFAPunJMES/TAPWAbEsxLnMsaVHDKGp6Ai/+l+XO34DXh8reg9zg0U/uAyNQ9k3aHdsqTh9i77L/DNAM5xEnz2MDNC8DaYA80PKMzgMazH/mjEYqI5rhwLsRo8rnfYfcFAvQEx+QmwKNkbzjJ9kc9vPuZnp/6cPcUxmPO0laJQ9kfujEPqJDB/6q1+cRT8a1xrBWxOr5/pxheXGCu8JcEKhWb8090fJ4F48ZMAd55AgfttYe2UWyQSW0gZcv4yKE/nhkAZ+Qzz/TPi5MSNZiX4cM+S9syONULF7oLAOnf6I2IWn8A4tfi0MOF1ZEhtx8dFPlPDbI3Y7cPFJHOiBDWmkuaa6zWRHHTpZK33zUAdvKZ7AJQgZ6CghB5xG+3jgAsAFx+xCX0S6gnM8G04PQUccIQE+fA9QjTmh7U1+xXEN45I0FnwWBgLybFbIddB+20B/ptGJtF/6/Nqz/lMgNr/hiR+yJ/cm7Vvxhf+vVeSuQ34buakx31RyNZkniCrnmiZCRiUvI+ag5u6J5ViFjWVlChr+mtg4lrK3yA0K+GsXTC1rJq/rqADbvlHEZk6v3y7IZew0uDMpyOd7Ys6y+zK16eThh/KcgyRXmph/58BPKg2TI3Aap11+Rb0M/hbSH7Gp/gD7sGxRHPvqRj18UdiWLgw201BHbCqUTPJGG78zDU7ZNvkN1euQpzcBgDUGJnLvcZVAekC9yi4r30vIQpYMDhxhpXukPb3SHt/Ye+Y4ZCgvgtV7fGX/Y33p13gqs7F2nJYd1I1si2yrIfGBNkyTPObOavkZMRpWYKi2Zlae7gVCd8OpFWx2Eq2QBs6MmBOxkcbggjtiOGQQcL+u6DOjLqfuKssE8zX8YSyBd0VZmsTznw5U4ug0vLJYBZFgXWVfXK+nEPOPkgQD6gwxwIFnpP9OxObDsPJmykNU2tF6WkcjiRF0h+idCT9uKOtDwYjWPA6R80TCpAcpWbV7rfJX9+Qc/odvhNO2AFh0zT3+2B1ZIOeZVTw74kXZ8DepJBN+an8P1EEAO8ZQjTF1qRFeuVvpQAUBLGXZ1HISPgXhpZ4A49Fw5Q07aVZsxSrF9WX8DfjioB7P/3Y8lOM99AJCHjUm7r0ukDwkB6Ib7kPqmM+2w7FIuQNqbTOetB1SznoB1Mr8cHypfHSf1UEmd0EUh9UHLSqwPAlxNROf8JdyhwxjCYZdp2semRH/kUTf9SW0DoJJT+d7UsUZKSx1ao/UjhnU95KQ8AeV5iBGs6jEE1YaosgGyU77iuTAq3++0rEKyqPq38mmZW9Fm2yvfT1jmr6LyKSvR9JQD6O02phwJsf4gdNa5pAOpSz5Q1gHgY34lUm49feDE0LkZAAWvtdzNBDdG++TKfzlk1mxtew/n3RzIuKrG1tXxa8FhXuuVX52n/16T96MgG+/X5pc6rFc+hMyten69Pr5JXm8Wtee4Oq/g/Zqymwf1X06RjAtW+6f+u5GwttLdAKgaVC8YtSNN1KJQOdK1jUDpZO24ocHpOw8kbd6mGwbyjMM0qzoInTYMx71gDOd7IwGYN3SlXNcntO4Gl8GHTS13U8ijntvIggd6k48tvKgN87MOuZiLJ7xAwPoA5aJpHcp88sy7rFfyKuujl2nLOk6D1pk86lhuWcd0ZRvd7yUdSLntQ1ii69KeYbTePkCUsqwTdMTJA8hzGtkGt6PUjc0QGxf3W9LrX26ShGu1N+CNoRonXGHnLla+O0E/CFWwak/Q6exL9UNeuarzhxH7g0lHv4uOdG7maxnQ5aGwLhtG50NX8qE+eSUf0xvJY65Tbn5GytZD6nHFbHWsKu02GklnG4SEpPPX3Gs6LhRwFY88eJl33vFQuSqu6lrq5PrwTJ3resTNIz+lqza7/cacE+JR2mMYk6doHCckbT2cR7qkxw6uVyIzFlrTQ2M6QsozrPmXdUs65DD2yrYZqYs9bRvyoDOtQ+uathd6TDkfJG1M+QL7FfDtBmpmjre3AvWfbKa/+qJXCZSXtt3ADXy7I394Rb+oDfJ4W5YpZE7IqzA78l8GlL0VmLPuapDnvrFgJ8nVsLwipgNFghQCWAyNKOkNoqF0tEaDGwZQ38/IAixs5gUObwzXA8otwzoRJ5/6wOvJB4bT5kOIDjxnP3xAMB31CF0HMD/zJHRd50HrOFDGzRc55usNtkPKCX3FnnxvvF0fID2Mpb6EpnO8BNPB331U1i/rWWbJp6RzeUlnWsfNj9AyiQ+PEWC4jaYHzbccP84jTX72pVAFmWcdNuDaobTxMJR5xNnkMa84gDPP3I9GeLn/s07+X4HLDfAD6dfhPnfZKk0duryUZ1ilZZzUY6Wcw9CuhwbLAQ2lTCDlFmMVKHkZrRv1kc8XqHLs1u00X8ehtU/w3QzyPeZNA1/blzy3M/Wq6xmIg9Dbz5jGvAHKyrTpRbjKz7zMzwg/l7teWe48I2nA8gidhkdJZ0SG6Wkr6HzquC6hbWW9iIMAedSDFiB0/O0KVdur9l8LZE3+k5lsy9Kmw3kbuIFvZ8zHxOSHjKtl1WTIOVHdqWDaVH9vBSADpoSl37qhh4ph51jpUClBs15bvmYcAIdrp+s4CLgR5kFIGc7fMuBjh29jryezxFIOaHqXA+ZrXV02rE+ZBoiXCw/guvABKB9GvxdCPUMpDyRdttNg/oBluo75Ebcs5LDx9ubbtKYnND/TE1JmdD3oXBdw2jTrYcnDbaZOSWP9QMsv6d3nw31kHayH6wOms2xC1yn1d57BeSC83FfU4QC9epiu6Tfgh0E1bvgwAZ9xBfPApry0oUIeD8lHRBQHV2+b1+hy6I3kQ8tjOeB6PJDjes4HnS7LHJovfWyelJU8yIM3v3/RYyOvg491ha6sM4yW5ceULIO480xT0puGeD5KJPnIc775WBfXN1IGL+xvGrcFubx0Tsgv9INjGvcg8VIvy4EnactCH/iat+nyU79C8kqkzG02L5D4ekgdy6ee0bqV/EDS0NtWRsso5ZVx0LyR6XrwswxC07o+IfkpX+21n6uKxf/tAHV7Kqh8pNtG4PSPivqv2hq9zp0KjfQN3MCfGfTdCsa+L0DlXKnz9E/+hrnI3KkD01wnrgdru9QbAHYpCM9NHi/EeJGQE3UZWG78iHPVkRAwjcsdevOHMx6myU1dgeSXMkoo63mDWvI0OG+9TSvoeusB+egKlnobLcdx8ycNWJeyDevVGb4rY/6AeYIut06msX6uB0LrfHgjw7q5nm0Abcnb5eSVNGW+daLMUNKXZeRblxItCyzrGgGXgcRL/Uogjzq2JXSg67q+0foQZ0NEPOXmi1/JMf/fgB8NSnuXaYPjZV8AHk/luAKJA6Ybrg+UY8LyQPI8zoDhMUFZSQ9Qx3Sg5Zh/Ca4zDNCWfMs2GVxGHmPW49a0oPNAeKIvm1nXJa/U0eO5vLNa0oGWDbge+a6LLJeXOhjM13qVupR0xNGD+pRB4zrmUaJtAJonCFhv0zofKOkMw+WWC5J2u2nzcJltUdYt69iOHDyctwoSe7Umbx/ABtfTuqzJfzJXxasKh+MbuIE/CyivUh0mFK7mGasZoTi+h1j1dyPhhh4q5CXTkfJ1oXzOt7/mxN34VSOIDsDJ4ly9iKy3UJgW8CJhHqCdsx03UMoq00BJ7wWxpDcdQNxynO/Qi4RlAi7z4xluj3msx4s2+l0KQh6b8qNTw/SA9XcZULbJ7aHMNjWP9ewDup7rEgLDPEC3yf0Dkg/Av5TvemUd2lX2t/NKGiNpeAHmaSTtMutLmrj7hXipT0lfbrIos72px7hwmelB8hP5Qo5olZuTlq+e5Ve1lhXn5di63gb8MKj6q7wLVY7Rss8M0LuPiENj9Bgq0WUluL7HiMF9DloOodFAfqkfCJgO3uXvX/jqtOsArjMM5Hvsr4elLtCS5zkF72FZRugs2zyM0FPPn9dFfwA97JMWFxevQvIoA6ErZVmeZWID39UD0NU/VgoClIHQ2weuxw+0f7CdHIK027a1Dco6LgNopxEbGLEJuqC306UO8CEPgJ9tCJiO0LIoN2a6uPBQ0YiH/l/LvfkBv+j2V617a6Dsv7Sc0teKPwzWq3Mz4w+D9eps4Pr4w2C9Om8l/kRgHblru98bADQU58xnV/O2sxCnjHP1phmnyuJCmR08C9l4/nja2ibPjt4LAXUdAqXzB4m7Dujykp9pkEMd80S/kicIQOtFgHZM8ENv0t18WfS8yJAGyrrE4W8a05FPuet44wFYF8pBgHrmQx0vWublxY+QtG1CfeeXfNB7YWEhNwZe1MnDHiD8SdNnxMu2gKSnpqbSHuhAHvWoQ9p6UNc8rT95lIEA+cgZLrOuTrvdlkNInvsetJ6mBUobWFdC0DKJU899YN7k2ZauY3pGBT9Oljbq8RsWkt0YCT7Nyzf5uWpwM24Q0Dnbhl1rzJX7LQbYpn31l984X6nGdFVWfdjBPgPwGHc/EMdvEEIPENq3wNvjHoDO9T22oYfWPAFCZFo2oeMeUx6Hq2Oh5gMClDGnCMkrN9PluKae5ToOT88VgPrUNW/AdWgPv7OB70SG/Si05gOYbxm3HkbS5KMX9S0XGcTJJ04ImD9I3HxpM3nQlX7NebaD7We+5MNjuN2A9TCSLnUErZf1AN1GyynpqIt+TgOWj27EzYu+cTno/gasG2Ba6wVveNnPMo4I5+fnlV/5TLGreElELeamhPR2y2qzum+gbmsuaw7w+woq45eG1NJ1H+VYw9f/4zcHNFoSoynfgCjxJeRzxA2+MnmNGMt8KvX1cb06NzOu18YS16uzgevjevYrcb06bwUy2xj/q/5IcbwYPx/ATwCUdy3wL+nHXjPfXg9f/295RXNNc1u7AvFk3eTCKqkbCDxbSgOylQI3OvMEds4AcZwu4XC8BBxuuZiAwPCiYRnO9+IAmo64NxTQw4sy1zcvALnkucwIrKcndMO0pgfK9q2HXpx8ddPtLAEeIHqaNyFyyQNpDwBPaGmHFzkvfrYpctxO2wxepU3Mx/WJk48tsWMp07xKOw63zzJB60cZCB31gVKm+xCezgfNx2kQHoBt4rrkmx4gD/3Jtx6WT13QPAF4MXZA4vkjQaLhbgV1QETDwzrcrFB3wY8RsGVld/oFW+aBRv0COp8QcB9V/XD1i9ollPTe0NF/5NNH9K37DjSYj/sResoZI+WcAQgpt36kc9yIxvkuA+E4rCd1QI8d6iPH883gckPJHzRKmJLbAABdKElEQVQf0HMNevMmjwsBhORRB/vBx8B8Ab0Jtn2p4/mTqDzC4bZYR5AyaDyH7DOQh27lodBtsJ3cDqeVSB4luA3wJQ6k3CEdjM4ry+xv3S7qmi8hdITm7zJkOl3qDD3thXeZdn/ajvVXzNdA7GsRb0ugbdjjevAqPplSXOjfQNjADfxZQHmaoTlRxde8uIHymqaOU8X0Pyq+Hgy7srcUUm0UYINQX3nMg0ZVnGXkeSGzso47NOCYccguA72RKBeo4cXNPHDoAOkSqQM9mDrWvCnzYmJ+8DAfYJgnaeQ7z3wAl9EGwlxMan60AVm2B22hTaB1cH0WIi/MlHlBBslHJvW94XV7bCsjvOFH2wiBsh22CfGyDCjLyXM7SaMDiJ6A5buu+RgN5oku5Jc6uz7tNUBf6mFwfllG3LLMByz1AmxrwHVd3/wA05CHvlV/qD2Z+VodCDfgzQPfCy+/lsTnOPPznfXYyLKi74bHCldmKCv7d7gvnK+M1XyPCY+D/FRojVfVU5w0cWi9qQSsC/kAdA3Vh1edUbUHvvVcMcDPelHPY6vFRldhqX/yFToPuf6tGSN65V0ylcPHdakDz1W+dfsSVYYO8EtQnmWgWX6eVnKsJ+XUgQcyQPSuimqewlWo09SHF2FpB+y2OueVLtsMLf2ej9MqdNvcT3wONtOqA79sF7rV+mVY8DO4Trat1gnZq3WFALrl2KjLPC5Ik48+toMKVulzPIoGPtnvYG0n0DIqvUQJMaB6bxeoWubxff3tuooP9t3ADfwZR/wMaFjRpCO/miaiyf+r/yqy/O+6YJjD2k7sBgAO0gu0kQb6ixgA6XS6LCCKE7KgeFEBvACUNIQgQDlo5+w0CK3LvPEm7jxfLaJeydtAGv3Qp+RrIE5dAH7WwTJc7rwSzQd5JZ3zkenNAXHTURc60uRzqPCVL/INw/wA2uM2ua2g84nDHzv5ETTLG+ZjfQzQ2J7UMW/TGQFveNC/HBuUUxceyDZaPjSUgyU/8t1PTpuf7eB6APpbtnnSZueDzkc+fGwzwPkeU37MBPTmxfqlivrv+qfvzw7I9Gl/b/Jys0Y/yrarm14hNr0KZefMr+u+3u8EsKFb3VSLJ3k+qHizSl5uKus+JU0/5u8YKA0Nv4ifMlTHvBNFl5vfmp/HAvU9TtDB/AkpA4mXclO2ZCXUNCDyQdrg31awjFUUH2jcrrIsbag880aOeZBjO0BLfuoifrYtbSfMOZSqaa6ZR90Gt8vyV+lrGWkXaAQlz9RI+djJ7TMvgHL0SFScMmjwG23NRxA9KM921PQ5e+FRy7detJO0537qAH2d/xpaYdle9KSszCeED5/uxddRBh/qmwd2MC2IpMxPVBJYjdzEoCa4zWmE64DSHMkOvnUasH03cAN/VpBf0Qb7fAypzmNeEALMEKKrviVnTDlrfnRY5SXEc1X+S247/79RICEIZOHixVVv4PjF1lzQtQB480VYbh6NTsMDx8zVd9I48XLDubpQC91QbwIJgbKcPPhQnzzoWExKuQbzoJy4odSDkDrW13GjdTWdwfYh37x8QDA9/KCxjtaDumWZ0fmW5fR6enljb5qyjDQwXNfpUp5DAFvBF7Ttoac9tMv9XvICXZ9828FI2jQOTe8QMC+A/FIvwHHTgcizrZADjfW2ju7/YVsRWk6zWT8Swi8dq0xSVsuyTnLcgDcF9I0Cf6Zz1ebk12XKvKrvMl6E2W/qL/rO/ZCPUQmpuwqKI8d08Ha/EjdPgPz87Gk9hgHk8zlVIHW0fDJq/ZHtcQBm3Tqecmq9yF/FOk156qb6CUW9tA98hfBALo9aeZ61FIc+xy4b25qOuuTl/K99gLHkl+Ikm3x0AAHKsrzQJUGh20l52lpAXsljuE+J01ek3Z/ZFtmasJpXVZ8SJx+a1EHQsHyB398zz2wTsglrufqv0r1uK3mpT82DMLHWD1pC5CZ/yXbbKDNt2U7bwfrX1Gs0QmybMkTzdgPbBPvw531Mpsi7RkwORTyhKOepiA3cwJ8d1LjPp4EqzEeiyGPq5dRYmxuroCjJsuxa0NOvhBvqyezocSzpW/iTEYBcNGt0Oh12vVh4YQGpj5O2s87G1EAcJ+3FykjeD8MSzNMygdLZu46NabR+6TwFzgfMa7jMWOoyrDtg+bYLacq8YQew03B9I/YCTW/7QW8dyrTlWQ70Je0wUma0zDJNCJ35gt4QcHWfsOxnECjrA/Agbf2tl/m7LnIMrmMa0PmuY7sSNz36gLYBeSUfA3HysCsHXV6+RHzqUMtgrFc81A6FG/DmACuz0aNf3BfYdNWuKsOu9PaoaPIzvvR/Vq42fznO6rFFPnkZklY8+1vjCF7UIQ8abxzNb3XDaTrlmV/SSgby+X0G+riUlXrXYcZqmXnIqMdUbnJr3klbIJDy6/Ky7ZkHCpbqF3/zNzDgB6+iTs4qha6XPJhLNZb5bHKTtwAbYF/0R0//ZoXtlu10W6lQy3P73AaXGUlbXqbFA17ZZ5KXv3WhkDz0yfkndFtsX0LHS7llHEQG4HZm3bpdhtRFmPareVDOoYzxwAHN4wI97TNSBnwVZxzAEfv4AId+eZGIMuShS13PfgW8CiDJWVBDoedNC6ttqsbIW4HJFr6kM1XB+huvDdzAtzHqz+9X5OGiDq+aGEA1YZiFJNbmzzXiawXIt9bhDQE7WxwwdydwjfhPmoxDBdmU2bnmAlU70DWl1wA+OHfTkbaDL9OO5yJQpw1X67S2iSWO84feedCZV4kuR29v2nmcB3ryXRewbNO7jttsgN5lq89C1+XIRC8jYH7UKx8lAqwnsq2/4wB1rKuvuJofYRl3PZC09WMjXfIxrRdgMBfTmr/lmtZgHoD1BpwHlHWsB0i8rEMe+oG2h+thN3QzPXUB60R7bX/yoCHf45M0PCyzrGuZq3wUEr8Ks8YGvBmo7FrZ3H3m/LJvs5+KfiWN/SnPsrq+73aBBpclaowSen4xZkkDHhOggcedLAOgf1MfxZ1HWOpg/mWZacsx7XziOZaEpD32TJe0Wbuqjxzrn3IKWuKUgyw06OpHdUDyOeTz0vZY/cgjeZT5MSB4lu2wLuYBUMe6EK4HLoePeRCavx8FIoQvtvYL9dhChWl7z0uglEedbLPAfOhP2kcIlPqCBtuT0O3KK3+S4zGwmi8Z5Ft/+NjXkXYeoeUBzgPMY8Cnp7UxAJL/qiaCmvZmg9R6HdXTFkXzrgcqu9bMsJuxzt3ADfyZQvxejn+l+Kf5l1jPiyxLrCpkmDWvA1arr032NY96A6CRBwktDtGVIC0kzXE5eTnRfrUR9ovENLR0xoCduBcPFh1vDMoFCRrAix28KIMfSJ6dvRch8kgDaewazI8QKHUqFw8jUPK0fNALhvVzvvk5Dxpoc0GteRKSpq3mCZ1prQf5tpPzoacubbatrK91BK2Dy0jDA17wpR7ofPJMTx5p8wDIB0o9jAD9yOaAK/r0PW3xGCCknqGUZXnmSZtoG2nrBTpuemitk/uB0LS2GWD+AHXcdtD6Uz6sj2W7LPsHGbUuTDRRSE4l92aE1FqmIUzb0eYq9/qgtvcaqzV7+r4t9sS29Df9QH/Z1u4baOwjUj/RgOTRx4D7kHLyQOJlP1LH8khTx/UoGx4LgPl5HFNOGfSA6cyb0OOHOCFp+FDutoAAMgHo4E0d613yKccqSJn5lmheLgdNT77lgMRfr77RMgDTkG+wvoDpLQsZ6GweJR1x6tqu2AUgH3tTZnutZxPSlBGS5zY6pA4IuL0gdTl8QOO+sDzrVI4d9w9pgDrONz/A9eFrWuKM6/TTLfnpZvU526qObawo9HWdmwnUo/rDxuhOQ7SOLatvsnmyR6OieP0/0b4Opg8SH5C4uMmgKst0ZesN3MCfJTSkrxlobWFKaELwtFBOOcpWUX/KX31M6g3/Xjv/1rBmLEeVtOiheLXrukFQNRhHWv0eBY5zNC8WsahUjhcHjGO1w/ViYUM5pNyOGsNB05eDN63zQYA8O/PKQV+9kBMCTlMGP9cpgTzQuhE3QAuah+kcByizTELa4TyjeQPYpHw8CCj5wsc8gPLwALjNpiFNPdpnmwGWO8yTuG1AWdlGEDoviMi1nq5HCJo3YSkbGocg4LjrOs/yLZuyMm4gjh6lTiB01Ec2mwT4lW0yP8JhfkbKAdMbynLbJPsCHWp7VOWya1HvZgV6ChvcKFjrk7VNvdF2L21N/0LPWHI/uBygzHmAxxzgkDyjx0U55oCSz7BOpVwD9OYPL8adD9LAevLcPuIg4DxooDdPwGWE5lHWM1JmBNwGQufB2xto62j+QMkDpMx86IPSHpRbl2H6cl6S53zLcB5IfXgyn/y7G9CiH+VuQ1lnGA3won0g+a5rtO4gabeJtNtBnHzKgbI+NLYh8RKoZ7AMEP7GzNOmeJh2Fcr4TQW2BfpjN7Uxk1U+o++asR5bcCJdMdZYrvvr9fAnCevpY/xhsF4d4/XAevx+HHg9sB6/Et8I1qMv8ScF6+nyZjEP0vDQHCCt/5LniEIOFUknH+KD/LKKqQFmvWtEDiQJyFVQodbKzLxBUDWaBVPOX84XB5obLMX5cTBvTO1YbSTiFc3VG0Mctp02acALgOsOg+u53AsBmM68RudZF4CFgoXW9ZwmBL2YlPnmY12pa1rAegDIsQ0A6lm261O3pC+xsufVmwTrY5muW5YRX68+tvQBhXLrQNy6uR5Y9k+Jpjdf0LzNHx3I94bB8gjNE11tf/IB0iAAnfMtrwTLth62hfOd53zAmw9vEKyTeZf2A+HhcvIJeWnXbeCHHzkgZnly2ICEwubAah+oO21bbEZYjlv3fUmDrQkddz72L/sQpNw+542AOmU/+90DQ+orzD6ueaJj3qlSPgh9qTvgdL6bUNCW+jieY1A0lks+iD4Acpk/lFtfAzTo5vHpNJD04ostXY/QupGfuikPKHmVSD0Oy6Vebg/xMh9UwSov05n/MFLPj2TRTtMTN1/QurjeMD+AerQHe9rmbu+w3Wg7/Eq/RDmhZZNetZHiIHEjtgWoU15MsE4g4D6oeK2NL4pLnW5eKNtQ2emtwlVYJy/vXmzgBv6M4er8qOfdcvqRjNZlVbyEpHa9HxFfD27ooYLDRDr9ZhXaseA8+bEwO+WKtlpsvMkuFw3XSYetkHIcvBEa8kE77NcDG2Q9HAbyzBcZ8Dat80ug3AsPYNq1hWNt4XFbCKHxnQmAPBZA6lAGX6P1MJA2LfysG2keHaCMPOhs25IHC2epbykLIHRfOA8g7jZRz3LLNrme5YIlH+thBKjn0LxKvqDtApDvtpf0lFsHjxNkINM4LMN1jOQZ1tPVYF757DdXpJfXrpxXtOKn/6+utQHrQdpLiJN0yHP1vgJJn1zlSFXHmFDXAfk86ZLmAH1CXS5swB/asj51yLfsspw0yK3i/OSpeK1+SnUdXRgx5gnmxZR67JGfCF+PjRqzLm2kqsrIS/51nfxsbY0ZZx7UOpjHVbrU+mSbayRtNN8S4ZXzq+bL1S3rknVqvtkHQuzAr8VDSx3rBa3rGKkLHX2Rn1gt2mAkz2h7lfnwcDvSVtan5g2N6QnJS51FD798T0Nx62tblpiPYiJH9PmpWPpOMvEjyFpPDvS01++DYFvLpZ8py3SdB5KGzrrYB1Gfv7cLDLcEU1WGuT5w35esnJe2fR3E3j8pXE8f43r0Ja5Xx7ge/ZvF9fj9OHA9Xd4srsevxPXqGNejL3G9Oj8OXE+XN4s55sUjQ80I41XzIyNVnsOMlxPoR4Sq/msZ3NBDRVOHCZyxN1dVQyrH6UZ5gQIN6VhrGvK9kbThTFPWh8b54HqAHl6YSyz5lvyhNwK0xe0BTeP8cnPqMjaz3siTX6L1ziuSdTucD7g+vL0xJg8Y5uO6hjIfsF2MBtqP/GH04xrIK+uVfKGjvtttvsTJ9/sSlJf1KLM9nAeQ53LXgafzCN3+Uha0JUILur7tRz+4nsH1XQf+RmiNAKHzS0AOgAz4dXp+0b7imzZQuAHrQGFKolyIcH8RYm+n+e0BXiTG3u4v7J19WKP73H1EmnI2gPRzbgQLpDz7G3lCoKxb9jn01IcfZfR6yq7HXfIZwtSbO1e1D2DjiZxsn5A8wAuLdU8s+JB2GwHy0IGxBc9VPrUuJR2yXA7AizR2zXaUWJfb9m4rIZCLmMJVrMtsT2QD8HBdyzN9NTdqGxZInvV3P5GHHXLuKnSemK4trAUv4iVaF2yEHeDju6XwA1Z1gFZ5yM/fHVGexx5lbP7JK+0JLfzhC5Z9usq3Ro9PkDrAqm2U97aHbCJ2XrPJteIqrJM3PAZKLHn8uHE9fYzr0Ze4Xh3jevRvFtfj9+PA9XR5s7gevxLXq2Ncj77E9er8OHA9Xd4s5tqhOcXvVPiQAXJ5p5RRYU6ZVVDOUPmbx9eDtZXmBkB+SlOA+0QJGowDxSmvOnYWBxklF+x6Q0t8WHk7YYArwiALqhGANwhtSQ84Dyw7pJRRygLhxaLiBfaqBang54WH0Pycbxrzgs60pa5uM3mUE5JeXVhrOhCwHMA8XQeAzjLIK21sngBpbwSgBSnDppQBlmXe5uc4UOpnmeZtWutkBMpygHrWp+RphDf9YBnOA5wGyCNOHvwJTWdwXdcBrBv56/EwGso8fnuFxx363eozs9yNg4f7ewNeH2xTegKbE+ajP0LifMozH7WpQx7NycdMqIf9a1ri+SlU2XtCB5Cpycm0P4e6jnwGn/o0X3/yE+QTptRDFukcEeJl2e5DEN455+q4dUo+SvP5UJcRdzp5icb6gZaVv1eg0HyI5+dMhXxidVwHKkLHubOZm1j0rumH0XxA2+mqNtW88xOutE95tqvtA71D0PqB7bptbr9llTIdp9xtLuuk/q+DyM3DuELSyDMP0tbDSJ7LhuOUowft4tO7+XlcxdGRcnSCP48uks5P2Uo2OlgP6kMHDX0Af/M1D7eNPNd1+wltE9sS2kTxsq/h7+0Gala9gcEumbguWPW7dRpwnqy+gRv4s4OMefkZwrzwRKh8gHLmROV0gHre1FiTXRNU9V/L44YeKqpNm5ylnCaNxol7w2gnmsYQpoI1lI2GJhdwIRs08tjwUgdw6E0gkJuSGofTuSnA8bMgiN40BvOwbOhKWmNZ17rCF33KQ5HbDD3lrmMe1qfMI6SuebmNwwCd65QIWDZ1Ted2WDfKLH/1SlvdXpA60JgPQB5AffMDhunIh5/b7HLAhwKw5AcC1slgXj7QUQ4v28ZtITRtqT900FuGaSl3201vGNaLOkbnmYeRDQRQtosXMFut6iXTobm3AUMgi6bdRhpr89xznf7zgRgo7W5bA45DTzzHX52Gj8dsidC5j83PfAhzPAq9AU8eQzTwoT5Q8iWvnMOERo8hgNC6ETdPQurT9pLWvxkBH7cNcD0QIL+cJ8OATLcHgAZaEF7MjXJ+lOXEjQDlgGkAQvTzHATQreQBlHojq/Qb7ndo0QUay3XbSz4ANJ7b5gUN48kXpHywoAyZ5m25lJWyQettGdQDoAWtB0C81M+6mdcq1PLhB1Bk2psZ1tqb/+e//E/ZssCqHa4FV2GdvJJuAzfw7Y7yLnmIIEyoXQdlVUT/0gdVyRLE4SpePyrqv5rTGlRe7AYBjrI5yoJVLQIsgnayhDhrL3jDi8Cw4/bCABB6ESC/LM+GFlA6Z8pKGXbkIHSg4wbngcAwf9Jle3KxUgi4LrLK+tCDxE1T8gFJk88VSULTG6hntE2Ju03koQuLIkA+m3KQ9gOu4zh6Q09dgDLyjdbX4DZRRh3ql7q4T6wLV++H3/Owvm4/9OSBxE1nvU1rW1uekTruX+LkDetGfdCyyrFQlhuctozhcviA8IdPuz2Wj7tA0+vyKFkn661ZbgNknAxkttcAthxtVf3nPqJvnHac0Fjml+PN/U5flPPeCD3g/gXIM5JPWOoADI8FIwANtACyPacoJyznWcnDbTFYB8tCB49r6AnJgx/lgHlQBkBX2sBgmfkeUD0noQGQgd8xlvOJOtBBb/9i+eZv3uhB6Paa3jYwlnYAiENL2nYnz/VM7/gwD0KAeujtPgfwI7yEXY4FgHqg+ZTyyIcWKH0YgAwAWtcFzA8s9XG/AJQZhr/+BKwmC7qbGtQemvJW3Km4Vij75ceNbwTr0Zf4RrAe/ZvFnxSsp8ubxR8G69Ux/jBYr86PA68HXH+Vn+ZXhplrwJmQX6Xeaih919oKdgOAhuFQcczcdsaB88yp8yjHuePkKWMh4XcMKMOJU07caMdtvqUjJw+nDRIH4A2aDzLceOhSnxpd1+A8QuqziPgKlxcJ60EIXy9g3gBTl3zzghYkz7oRRzfqEHebgLI+MsiH1otaqa/LvWhTBv/hr5iQj47Wx5uK9TYIRmitC7xdPmwL84YWcBlpdEEP4vCwrpZrvh4D5Lnt8KXcugHw8pdhAMsHrB9AaHmgARraPT8/HwsLC1mGLNB1CNHB7SbtPkYWadP2+73V9vmRB9LQUv9mBPufdEe1Ldzu64a6r0rPl7ZTuLRYjW/S2BDAxvQZiB6MJ2xLPv3I2DCQBw16kk/ctObjcUZdtwuAHtlur/M89tx2dPNYAJ2mDrTMq3LDTp7rgdYPQDZ1rQM6ug5xl0MPOg1AR5p805ftIe5xiP4lX2wAXYmlftC7HdRzHeKWMVzXcfSBzm0khB8AHX6J+Wv/ZNtBAxInD1rS6Aw/5KMPaZdbFnnEGRvoYP2Z4/QDgCxfqCl1pW3Udz3S5LtNbgtp6Px7O6V9zQ8a62Y0X3hQx22teMq/9dbsQxmgogrq9LWAWRjMivDauf5wSN4rauOo5qqUWG6o3YTNRvRGNFZX1J/XiH52PN9vUgtB9Vas6GA2v7SYdtzADfxZwVjRmtbvanJpjmk2kNdQntyKfIjWPE08UVT+hDlYzxfCvsrXm2NvBvlEbYzgf6v9jn1cvbLfGEAAt5g13VdfJkQ4ThNHaidsLJ0xNDhcHDgOHScPDQuG6crFA5o0Zu01vQDaiQNeeCgzT+qYBl7wJU65FzDzhp76rmOdrWvJz2nqsqBZN+tiGhBADvQAeW53SUNd9AORbRrr5vrQWTeAfGhpD7oYqVvSgrav2wXA37JA28X0LKrlxsB1hnV3u8wLvVwOOE6IDOiIg9bBfQrAEx3YJPhgCh260T7Xh844DOZtG5neNgBpF+3DTtbDtIZlTejUWXz4bjQwokXOPHgEcI16A2S8OmJYmw/LcnS8j2L7Dvedx7rHD/0ClnSOe2zTh/YXLvez7JYLkjYvgDyPDY9/ywUB6OHvMZ+8a5meG8gmDVqGwTJAeADWHXpC8j1Oh2kpNwIlzbCO+Z6BsGwfQJ51JW6daLdllboB8HJ73CanaS9z0nc6Sv0s0210voH8Uj9jtl/6uIw0+dRHb+SBzgdLIO0+hAd6EkLvOQ2Sh87leCl1dJ9Ay+HCBwzbCaAchBdyzZs4eS6zbP92w9sK2HQUR5fVPrm6WzZgAzbgOsFza0XTTZ67+pxsXVaB/JD+5MUhTsy5eD2Q9cG1OQ5c7c3fYvCihPK56AgBnCkvceNQy4XLjST0wgAt6EULJG4kDa0RqPivLbyuR7zMd1jWM1iuEWCR8aLLwkLaiyg08LFegNsxLAMs22hARy9Y5FtX7MNCuB4NaP0A8q0nIbqUOoDwNFh/I/Udpz6bAnhBZzQdgGzXoYw6pEG31eVOg7Z9mWd+8JiamkrZ8CTP9gINtp35k/ZYgs62sV7QlPmA+bqOxyvlJbrN7g/b0GUlb+aZ65HOvA1YH9aGbt0X9WZYtgSwuQxZ9VHdT1yhXD0Y131BXZflGK2R+iB9QUhPEGc88IgacaDsI+cB7r/UDRqV5QFRceuT/S5a6hmR5XEBAh4fyV9ovoD9inUln3EGIjfrCMiHj6FsW1nXehmRkjTWqZ4TAHXIw25pO8XNR5Fsr0PTgPCCzrRG6LJODcg1TyBp6nolAo7bFoToCfL1r7YODdl3km+Azjq5b0CDedo+2JNSaLBTaSvbG7AO1DE381otEwLUVUHGPS6oA61tZb3gn+VOU/dtCFzBdBv132o809cJ5rHKL0VUedh3AzfwZwY1+PPXsRWmr1e8mhMKV+eIfEw1Pch29LoAPgbLxN+tef4bAAhxI+2MiduRgzhxbxC8WQOph9NmASk3l9CYN3TkQQOt8y3PeQbSlAHWx2Bd2LxDY7mWbWQxsWzr6bqWaSQNPfWGwXpan3JTARKnPvzhDZ1lAaYrdVsPTQM/I20r7QqNbYEM0HpZD+tkvuiLXiD0AHQlmi+h9XBdEB1K+ZZBvu2BHrYzNNCTZ3ripR7WxfYCLN9y3LYyDwQsCxrzAMm37tQxQOM66JtlzYpnTnjlZ/8pXBttG7AuqFvS7kToJyEbtOxfhdkXKs8+w851v7FBbsj2pAHfFc2+UJ6dL7zgkfUKHi4vMUcI/Go60OM354TS2bdCf/7U/IzwMB9k+/ctVn+XoJZjmowX9Vf1QW+F5FkX01An+YnGvMwXOkK3mzAXHyF2y0NBzYu8LK9pUpbK3WYwbUpc8zMfY615YQO3azUue/AbIbQZnvCzvNQJeXV9hyWmznWcusi032oK4UW+EZ7IzbsQdZvIM5KmDnxoi+3hMkLLRHd+f4N+dX3oTWud+Nobd0byq2/ijX1Mm7xFlzZEX5W57S6HD3mp71UgqpRRJ29CQH0QSN+qBD4wf/2X+HUi4BBQbhUqj8ejNnADf1YQP8K4J0y/ymwgjf9QWAE+znNHqJD49WJyRk7hq4a92VsKuagLlou7EoRgfk5PDrdEL144oVz0VB+kLJ1ynQ/kRkMIeBNKWbnBAwEaT5n5mKcXStNQ14ay0Zy2XGhYuLjdTWg9kGmgjtOlzmX7S/5G8yZu/YlT33aBxnwoK+0CmhcITVkGlm0ndD70pX6WQzvdVtLQuY5pS3qj5RMntE7UQ64PFcP6u53lY2ekoTOajvrELYe42+T2lP1DngEa09sWJQKmt+6WWeoB31J+XWG1Tokb8OYBew3U/x53ykib51eY6s0coT+Hyqc8CaHJT4EO27uu768cua+qr2Ks9Y/71l93cgg1ccrqXq7yVc/pciyA+VnWutzjapXfELqu/lvTodYDHqs+Bl0LGSmnrlu2oRzL5pXtLOqQ5hEwID+1Klvn46oqS50lG/n5iVT0hBAZQuo7TbjaFtI1TbYdHrU+2T9Kpx7oXOuCTqk79Mmy4r8u1vTELReeAHn0fbYbnWteAHR+3A16kDzmM2MHcN3kw7hTGrDO6IqOtidg/tQr2/Ca9tbourYJOmg3UG+J336Q7ath1Q5vQWvh4zDjafoqj83VBm7gzxRqAuC3cj0D+SNf0696cZu1I6eH4qvR6wLPN35bSv/XcfnWjN0gSH+i//iFYT9zaifg2+8gztdOmNDOFiOxmK5uLASUlQ4dOjANiDFr/tDYoZV0JQIOXQ/+AHK5e8Lm1rpD68XAiM5uh3kYAeiJUz8Xqzp0OUC83LhTDpSybBsAPUpehPBwHN1LfmV7DdAbAdMMYwmk0cmIPuSZj/Uhbl2MpiHf4DQhUPIC4J8bRyHtp9ztsQ7EwdJGlgeUepBn+lKm+ZBnOS4D4Wm+5VgAbQd0JD/bUx+ixTD5NPmscs1zA94AZKLsV74WJ/sxjv3pVGa8N4XYlTxvSqExnfMIocPqIPXYPMKffMqXoa/7yXSrG846nX0oZGwkX9VBDpibb48DoTfKqUPNO3lKJoefcY0R9LCMfL+B+qLJttXtI59y+ORhQuHqYlHr4nSps3U1L+eXcde1ngA8VvOF8HC7jOStyq1D8q2vkTT5tJnfc+D3P+APwgNwPNsFKp561nUpz0Mi/Iq2UAfa9GvYX/HkXddJvoTko0ONmV/XpR42pdwy0NV8LM++xDzIgwf2sT7w4rdPCKmfNsV+8Cowx0JNA8LnNXjVMi8q8X9LVv6fAsCuV8Oan79WBBwCyq1Cyjf+Nv5+lv6KeVEeNK4GzbmaNh2LwrLetWDy0dxO/1tjrt8p70YBMleqxTEXAh0u7MC9AQOJ5+ZAjheE1nHTlZALGQuCkIZA480eQJ550/iUqbzKEJXjcblpQBvGaetlOvhweGAD6cOQeYPOKxFdLc/8Sj0By3O7XAeEJ3Sug7xc7BSar2mth/V1HvSuQ9r13DbzddusQynLvEGglAfAhzi0bjtAntPErSt9TJ+5j01rvYBSz1JX8j1OyKceuiN7uD1g2X5CyzEtYFmE8PT4I20wzXr1chKLb+bVk5eLAznYlZ9tz9IbA/AHSn3faoA3YmpRbw0U6nKY4Hdt8pf4R4fuFgmxs/vd/cMY8gGaNDTYosQSSMOTPubxlrI/KTNfHqUZLgPyERuVezxmPwuJM8YZY4DrmibzarnwJy/1E32GNX+PUULzBTyGTUs58soxTp75ANRFFjLhVfJ23DoCzgegt96WCVoP0xlcbnD7eMyHvlmvfwAvfvC0/bJebV+HbwTDuvrRIyVW9YQHOnCRCD0AywGhw/cBPBbKl6kIs77osDH6wbfUyfq6vYTw95h0e1cfj1I5F6vKL9zxSJkskvwkrA7fWpCYyiY/RkBm2oQmZbMkX4nMJ3kd4LYQZtxhkbeBG/izgNUhQn6cx6HqvYc8YFXueZdzj3hOFUevE6qJzBz3hE5/hmDDD3PePyoMRtXQthazFpvUkRjvSQa/st2sPu+I8/WCUyJlNhiAokbnebFwHfKzcQLi8AZpE2lC0gB0pKlnmjKPuBdPI2BegGWUPCzH/Kwj4LSRdJnvRYu4ZVDmuO1FuuRFHP0IHSe/BNcF3B5oykUcvkbzAmgLQBo+XiyJA9Cbxm0nD77lQuwDBGA5ZV3i8EQOdcmHnnqWZb1Io4P1gJbQdMg0lnZ1u8s2uz5AfgnkI8NtBuBhfujH52jZqHAlUluQvIo50FgfiD+fUWR6d1ZUf6WvA3aySHBb3izYXo5bZwAu3S5zIPKxoBJ+BBGvAapSH3lcmWWT1eth+7W+v1YY6PCgWSIja0ws0y9Kj8jGK70YXWGMVu+vYOukr/vJMrEdfUH/QudxXfbPMFDfdnN994NtWtJYFmniJS1AnDLGgccjcXQ1DaHLzNfjjzT5+cJ5XT48jj1+QdcBiZf6G5wHD3SxbqVOyLd9zIc05ebvesTJB6GFDnqQMviWdcAy7fZYNuBy606Z65qOcssH4eF8wDYEXG5dhmWWtOhd2tJ1SNt2Ruoby3LoQfgyJ+ij0i7QANSzDJcDrg+Qn2WaA42G2t/salaoPuuk5gZ+ZJCPF7w+wL8Ey+WjB0pkXq+3nLpaB5xRtq1KveWAv+Co1JSEmdGZGBm0Y6lJ/y4qzkWzN27TG0E+Ry4T8QnZfG5ckOk0m8ar2r2BG/izglysZx4v43d4SmIgfyX3kX5Ic3ywDCpfNLU7yLmvU4giVfr1gAt90CR5/Zhmvr+o9brf6MVUTEer2Y7Wsnxho5Vz86pDxbAzLMuuBVZGtRlpj0R7rLqaNinB3X43X4JDVumIvXBCB5LnBZU49K5j3Qi9KEBDmWlSvmiMZXvcTvJAwDTlQjoMLP5sMCk3D8ByqVtuuqFzCI3bRpsA62aAhxF60PWh86JLGrBtLN+8zNfyrY/zAehtdwBa+ENL6Hre1LvcfJBZguUP05BvPQzE3T73uflBaz0dB0wPOA8o6wGkbROg5IVuADpZX+tKHW9OyzEHWB48wLK+dSTN99i58txXvKcJmJ9x1jQcaLPAt6JLoI75vlkoZRqq9EpcvHBJB5pWbNq0qchfG9/XBdneyC9y8dW2xcWldX2R2wT+MJB16oj0k19Y1iajr0MFGyv1oHhUc4Z+ABiLzD/3F4g92Ci539wv5Zhw+13HafdzOYdAyk3nOEBofRxapukZXyDpstx8XM8+wHVd5rT5GKjv+QMNYP1A8owAPKAfrmNZ1gcswfklbxA+jrvcvA0lrW1AnNC2KOcVaHtAU/oa8o32DZYNut9AygCXWQ8jeUApz7ydtg7WF/1LPwiYP0A983NbQJfDr/Tz6AE/QuowXssNPvmtFdY86T+iQxl88B/aGah3q8P3G4DlAvCyPmp1hp3uIObm5mN8fDLlGvjO/Btzvj5oqA083rdpbFNMrkxFt6lxtCLf0WdOVPPimlDtzcMENldQ3e2q4uol2Wvjb+PvZ+fPvokpkR9C0BypZr9ABwx5Nc0XaFRWzw8lqnmkvHXnmDB5Mk/FI7npgMHhpK89QF9zm4ulu9s7YmJsKuSJQx4Nzvi4yikDdox2rpVjunYYkfMYHcjx5lUXLZyjzVRqoVP9wJ0XH3TACfvKpJ0iTteOGZ1oKPludElDHF4geaDzSjnwASkjTQgQOk65FxUb1/mgZaCzFz3qkmd7QmM9yzgIWF4pkzLzcX4JlgM/I2CepK2zAb6A7Ui7vMC5PcSH+cHHZUbkoxu8hvuJslK/kjd5LGYg9cgDzM88SVNW2r1E+EADrW1vXVwftOxSf+o7BBw3T+sNOCTPuhGaB3wBxiuPSaAHvTUYaUS/nqQjomlq3I9qUrZXtOnVplmtyHoGy3kzgC5AqbOBQ8WJEyeky3jMzMxk3o/C+40ALtYb3u12Ky5evKQ+quaQbQI4/WZkj4pEFlWdqh29vvqjMRorTY0PWROeHCIIsT+82XT6sRH3bSnLuvAMe9n/1mk9vZxXjkGAeslLPPweAWDbG/0MfsaLsWIsabl6C8AXgJY7S5OTk0kL79Kmfv4/3z1QGh72kdBQZlqAeOqrEBpoGZuE8DeNEVnIsD8Y1pm6pKE1ILOrfrFsI1DahnjJrwzRzUi6bDMhacB1kp/SlDluWcMhPImXdbG7aSwj+SvPdJQBlBuhs14eS9CZv/l5rGET0xlMbz7ILNe5SheVNcSv2co5wJVFKaVytUdRnTXeEOAFwN9tgzftAhYXF+LChQs5ziYn1+5kyjJ17K0HNiuyhpRrxvTkVGyb3KRJrvZqfvd0WJJla8prAHVV9lbdP8YqS7bcwA38GcKcS8SZ/0wCTWsuGNgf+KYgZRVtla4m0euDquaP41EHfzequcxeIz/mgZ/Tmn1gZmfMjE9qnmvOj7DHL7yKJyVgZ3y9sDJoRn9Jm/OuFsdetQi1RtvRGG3EUqf6pdbyh4Mot4PGIHbURuenoYR2nNbV+SXNcJ75UxdDlYhzhhdlLifPyCJLOXyGFxBo2TR7IQYos1xC6hAHrLtlgYBpzbvUoZTvdlgP8pwPQA9P8szfvAkBaMs7K843PbKQafkg+oCUOw6d21LyBMq2wB86+ADWx+XmWfIr48YyDZSh20A4jIDHEoAe3nBRbjuYpqznuNPIop7twy1Bbj+qlWq0DhRaOJscpHWo1sjQxob+WLOteZjfGwG2AQHq0H5gTbeIY8eO5Z2E2dnZzLPdTHvtIOa1itu2bdUYH49XX31VfVz9QnE5boCyfW8Iag6HCvPmINEY4bFIeFZ2zk+1KoNPck7yuyU82iXeyMwxI5rKqVZsjPlJU2iwW12+qleN5MEDGXz21H1Pf/KJ0OxT2S7pLEdI3Xw+Xph8asx+qfPzE6FKG5OHdPH7GITZn0W539NwuW9XU84z93xGFRno4HaDyEJ/4kDqqTA/nSpkjMIj6Wt7gLYftBkK+XgGdfI9jxopp8ztg9fqp2DrdpgPZdSBLnmhd22TpBctdVZxSJ+y35BJuzryJcRHfTCSDGj8eV7Xr8RXc8N6JgqwIxRug9ucsmoe5GfbRQO6PrTo4/FB+9ADGuvttrg95u84aJvkeFHadjJy5V5WVgGHao2fEbUB/4Fu1dR/Q8BGYOkb7DPm5q7EuXPnYseO7TEzsynlA3Wv3RhQU1b4tHarHbs3744Dm26JRkcSeVdK/9j0rEBzDYjt0660sW43YBts4Ab+TKHGfn5KFr/JH3nyHYTc0cuLWcyZvFuhPNFAn3MILObWMMqhaG8zInr5NvFvcqFD/qotXxba3985sz+2jM9EtOVXm3gw+TM2gIAVTMcLIxS5TuCqS6+P41VcaX4pd2yilZuDdAw0EEeMMQrZIOk+C369QbV+2TActND0KUtlBpw8AM3qwla3CXTafMoy83QZ9UHnEaIDunmhAayfwbq6bdT1BhQeAGXUhxcAHWnXA0udQOKmtQyDaa1zqbt5U44e6OM883J9EKBeycfthxadrSNpwHVJu8yArdyPyHedYdpSB+SV/ErbOK8sAwFfoaU+sF59YD0ZDh0HCI1lHdM4jwd3VjQTmzKfKJSvPtYkXG60JKw65JUIOHwjGKZHpttLen5+IS5duhRbtmyJ6emppHMbob1eUMtz/m7dulUyNsfx48e0UVnKMo9LQ6nrDwP5OP0nZA/Vqu3S5zGyVjrIcvzSn/mbAIwdVUms+8RttGxvNJwuN2/WlXw2eNCmLRXmRrAuY4PJOMofXFOYj6tIF8oAy3U/pEOv88pyp+kPNrGrID7UsR8hzE1yzSdJpCvjyjZAx55oKCWfPOgJSVs/6qNT8i14ws+8cnOrPNvEsjKuMvPJeV7UBVOWkMOXD2DUA5Blm6An6LxsK6HQhygg5dX1kZn0Q3xSH4WUWdekB6kjTHvWdWg7BxJ+K8OPrSLTtkh9anQeMvRfhTXYFuRZVuoGqi55lKEPeqWeNX8jYPuUfhBANjq0eadCizTvEjXyIwXI1PhZLsbM64B5pQ61fDD1Fpw9eyGuXLkSu3btinGNY2xVKX7jQJYIvnrH4Wjvpl1x9+b90VrkgkC9JtQ6Xg/SjvxUZrKrxk1iXbaBG/izgviZ/OFYNv+a3HloEDZGar8l5Aao83PO+K/OWw/xcCvyXfZl+JjRRjMGvW6Mr0zHnbO3xuzYTIyOtWJZGx8ugIycOnUqBeD0mJBAyfR6YHJ6JsY2bYqVthYjrjKyGMhhttXQ1mi1wR52hOjhfKDM8+LlOiW4PvnQuI43BN5klhtOy6XdGCwX0NoxmZ/LjdBZBjwITePPz+YGYXjRrHEYzMv8rbv5mk+pD2B7lO0o86lPmcvNg3RZD3s4TR3zAt1eo3V02u0EoXdbzJt8gDgAjempT36pC2De1gG0LC/IJY9heusIkgZsT/c76HbQX4QlndE6leAy6lsPA88a5vOMmlkjQl4k7GlR7Y5NxopkawQkzxLfDJjO7SEkj3YATz/9dOqxZ88etbG6C4SOpr8eQOe0q5zVWLsVe/fuTZsdPXosbVDayTZ9U6AqXDnxvdJRhc3lRkyNjMeu2W0pc0I+g8+SwpdHbsjjM6D+NGxKpY1C4n7MhUdM/KnQfMSF/BqhdTwfRREvZLREn3XEx/VB6iYPYSmPfkYvHk2yfJdTZjrnU9+6p/7im7eQhX606SpEx7oucpIndErzmdbUWXz8OVPAcrJO0Q9uL3ONT9vmb3vQNtGC2VaVJZ9a57J9rp+0tf45b+v6LjMdCJSf+XU7+dwr7WPMmNY80Stto3L0IA7Cjf7HvxIvZWML9IfOOhiyDchWmHNBaF2gsq2JQ5tzWTTEU1fl2zapl3h7ztMuaFN/aITur9SglmU+6NDjYMOBos6DBhv11LZdM9tisqED7Gg7D4d5oGBDIPQceT3Alp6DALJs44WFpXjppZe0BrZj584dyqvaCjC3byQ0saV84o6xTfGOHYdiZ1t7gQ5rrMYmOrDLuQakL43a86wCafzPepuuDdzAtysyBeSxok9c86O66KE5punNhQ4uIBlWFGX2u54ir4v4id5Avi751T5U+XyUZmlpMe6e2hd3bD4Q083xGGXfoX9NucWRJ554Ir9gU0JWvk5gqzV7697YefhQDNhQgWrgoJ+fgMoNEc4aBHCE6azrRSAdOQtgfQhYXYjq0DraoZboxaJEoHS2xJEFH9CLBUA5eZSzCHijZN7ojk7epJoWnsN6kS7lWSZ5tHH1Kqj4kAcQB5EF7TCSb9sRN53rlvLIt1zyXUY++tvO5mUax6HDLt7Ql200lHVKXgbKrBd12ZQSki5pTWdaIwD968kdpvXBY9jW6IYs51HufifPehCazraj3UCZB1xF1xMymaXmsvb7PbHr6UA9mJkK7QJzAzKsq8MfBqXdCc2DK5Df//73Y/PmzXHo0KEsN5RyrgWQJqtLb42FegNy+PDh2LFjRzz11A/y5U8DOqHjm5YnMmbbisJExUdkuh1Tm+OuA7fnJsj9IeZV24Wr47UYT+4b6HMjWo9BNpnQUF72mXWkPzze3I/m5zoeH6DzV2mKMQAPg/mAyEq9pJP1Ir/Uh7asbpIVz7TQenpjTJ5lUwY/5+VvddTj2AAf7EFe5tdlma7bYl5Isk7mgdzSNqmvwsxTnWF66Mr+cX7yL9DthD7LhcSNpKHLPhQd8ZTveao0gO6koYEWTB2Upt15SAHRqeZlGQmqW3GqwHoA8AWRAZ3TSa8QsF7QeJ2wTq+Bur7HHGDbweeOvQdjU3sq2rzyKB3gAC7Xqr5ZcH8ajp84HkePHo2DB2+LPXt2V/OMNpYNv4GgkRybRybiob13xT17D+eLnyN9DsfXoQD2rW1MW43YMvtArdzADfxZQfubHP/CXK80D5gTXMTHHUAhyqRJXM17Y4B/X3sa6PAbeTek14+m9q2P7rk3DmzZF+Oj8lotHJWo9G+Eq5wL89XmwMqVE/VagWV+6y23xK79+0Jb0eitoJ7ypdCIIrz04YUWRGHLQw+cI4sEm27ySdtp23GDlJV1HZq+rIOxveEE7dQB6oFexEDLAJAxfACgzLoQlu0ZXhCpbyzBsuBLmXm5DB5G0gbzhbbMN3+33Qit6ZxGzxIop751d1uIG6gHQFu2k3rWybIoJ46tCUsaQsfRh3ZQzovPoNtcIrJA6lkHkHpG6KxXyR8dfBfJ8kt9kG89nAah95ghHyROGXWRB+SmgskHTY5+1W0IpcfK1EQ0NHYA6hjK+A8D6wogA6A9r7zySr6EeYvm2o6dW1RG/66N2+sD8dA/5IK8QLp71/bYuXNnvPzyy3H+/PnUAaAcW6AngH3eCPJFMjHPP0hRd9CIzZOzcdv+W6M9Ppb9AX94Mj881iwHme4TgDT55Zh0ufvSdIDLkEP/IYtHZYxcGSfffe06ZdtKmcRLOqcpN1oe/OFNmkeQCA2uU7YTcH3qwoNyHgkr5wRAWTlG3fb10G2Br/OcBks7mp44oXUc1pNy4ugFUgYaXE5oXQnhaf6l3sTti8zL9aExD/ef+UBT6g8dcdvL9QHnI4M6lg/Cm74CoBnmiUzeDXQbAOobAejh7XHsuvCamJyM/dv3xfTYZG62qbIC6k9eh9ed3xCsp8Ftm5ubi+PHjuXjkQcO7I+pyYnVcmRDcyNBWlR3khqtuH3nrXH7voNKy75cpKjtcm0AZ2Bt3ieoPbRpAzfwZwprX1FNgcqnlX5I3nSd+fYm5r7q8Chm9YihuGguwxdemzZvinfuPhzbprdGa6Te59Y8m5/4xC//x/MLC3HrgduiPYazg4Ec9Uovr1DytjdAJTtN4q9V8mpgqzXSlhPTZur0iy9E/8yp2DTRDj4dudLU5nxkFDH5Bjnf1OW2b0t5xNNKvOQl+Xy/HsSRkEaf6rnMKk0oO66miYOm4ys1fMOfEBrzWq8+ZXzdxu1jISB0R1V1WES5u8LXaNiIcIWqKqN+qQvpVovHi9i8VzJdt6fDFTpV9q3oQdLWnRB+LjNv8qkLDXmW7zjl0FsWXeXFkrYkl7pdvANg/pZRkVT8zIu22HaWb/2G88wLXaiTzwnXvK0zdrF+pF0Hu9im8CplrIeuZzrQuoIuB0mbJ3VJ0zeEyLNsQmioQ7n1HJGt8plB/Yl7PlvIjzuCoo6L461orwxieqCNdr8blzSGL23dHnO79kZ3ZktMTk7nHQWQF6r5Gos3GOvNK/eVMhOR0a8/7zYi3leuzMeffPZzKlqOj3/iY/l1Jq4k8JswJZQ8fxSQNll39Yp8zWfTptl44YXn4vTpM3Hg4KH86lQ1PaqXaD1v6Ax8BjCsA7ybzHPsJ3VHVT5oakwvj8TWxmz05ZOOHzse863F6E7z+bpObGpOxOxSO7r0n+zWbnHA57Ey5Glswiu3ZfyGiMZPHq7Ely9LKWyJvrrrwhVj9WLG0aHShxB1OZTRy9BXdTRuyKv5k6YcV5n+AL9FWu2FJ+OFMQU/d+GIaLBRp6Px1WWjzPik7/EFzBt0UF3lVfOFuYrt6XXmyEosLeqQo/GZ/CUnX8YT9ntVW2knfOCbPDRKfcBkLCMhx37qRH8gu6pDW2hX6iUclV2z7bWOlGdYIzSrZcPlNT/ag83IQ78cI8S5Wl3bHvvknKz9Anar7IfPrG2tOvDiIx/0N7RJX9cb1L4wqXIuV7pk/1svhcjt1weYUjah+4qrcPClfFR6gLwbAMIH+6AHevXr32whn37DZqOsY4wbhdDSZvqg1YkY6zViPhZivt2JxoTaNj+I/f3t8Su3fzQ+vu/RaE9MRXtaayOHFuyr/pMkxdENJWXTeh7hL6p+VVpIiBz8Al1MHo8ofvVrX41dO7fF+9//3jzQZG3Vq8Z/xevGAEqr/eq+3shKvjOyY2QiXjl5JJ7pvxpTuAXpu6Q9R19rEz9XMy4a2tsf6CDPo18iWQ/5f7VUbRnI58oiSjEW+jq0yF/T76JiyGGPFNdQjhJNySXcwA28WVALY4ZckC9RHjs6jHv5JzyqJk8MFuVs5MfaXBzRPFqe1FqRG2vxwGfk3GF+8Jez6HVQM0r79ZGxhuampAwWJWslxnuz8du3fip+6baPxo7pLdGaHY8x+bxRzbtBQ/uPf+Pf/Lf+45dfPqINyXQ+c8mEbsk5ol8uklLWjozQV3FwzmweXg9oAl9/mByfjIZoT554Na5cuhjT42Mx3hqJLs6f+tocNITE+zxHqjh5vOCluZ8v9iXKifLMGHxH2AgKGyycQnl0ZVbI82N91YO2x4KjODRNbWKpQ366INHxAkqiHCxLUr64qU5weRXCq3JKWS66vnThtzYIScsoicm7ptVSU9UnnjIrfpVetKcqtw7II78LsvCJjpd80S1/5Me8qIMeQtezfpW8SsdKD/0nmhEOSpw44ZP1CGvZtL3gBW/iacsaG7IbNiZe6Vy1t9IN2ipO/ewz7KI4X6xxv1Q2qvoBTD1rer55DDpO/VWbKS/lFHp2attjS2PV9gqp7/GSdqxtAlbtkC7WS5h6qF7ykBxu7bUnJqI9PqE446yix2Z8NjbHCMjYAOu+nlnuRpsDiWR221PRnd0Z/W37I4Stmc0xMz1dv+y8Jb/UxFVm5hPgefX/b+/cmuwqrju+ztxvGklzYYQAiZsAIYhtbk4VAQMyuMpx+SFXP+Qh+Qr5BPkEeXHlKa+pSiUvTlXygp2kjEHcbEBgSYAAIRASQtcZSTPnzLnMyf+3utc5e45mBkkGIzn7f6Zn92X16tW9u1ev3pfeRRCOOIxkvP39GDAVq0px7N+/39+neOyxR23XPXd3eIE0dnXuenj+Lgh+3LFj8fL2O7/1hdHNN2/XkCUtyYysA2pn/EUZeg0jjmEYdWh0/ofUPya2TNvCwkU7NX/WqlJmgzI+eJm72pJa05BnB7lKP+NPrS9FxmpPdp2UqM7Fihalfn9U5yK7Dg2aWDErbc5Tcn72pHTJW1EZhOE1MKy+AieV6V2G5hUdvJyn0iJvcqmMSG/hnH9TPOq23Kip39Ylt86N+ENLGNfJJ3qXvy358Xs5SX7K8rySg2PELTcTX/LgUvlJBmSqDCRayohyOHp9qDO7dtAupCmfp1Mf6NXGUefOUfFeP8oSPTJGOwYd/AaGdO7F2/nIeTlyxGuUd3hxxMHTnXilq1IpDzL2sbeq06pmTHCii3zB32VS27VzuOgSf9ortUmU5TLLRXhF+Sm/G5YjLNf089I9F0EXZQyNqI9K7nZf4ufnkHTRL0vmWn/dVjRBs7CsXFyx6da0PXbLI7b3W8/a9vFZH1e44jgOFMdMIOZfhhWLoz7pBZJZLFxaXLR9L79sZ86csSee+BO/k0lexlvvmPu64Pvi5zIxfkZHh2xBY/ngZx/b6f5l9QC1Q71lIxoMvI+mHqy+qj6j+sQ2mGtBazivs4MqUKfwyrHQxE/7eJvQTuRRG9FAbZXBS6WlK92N4FrqvtjG4cfuCOc2swwT1GRbC4o2F0VkHzGGeM8B+2VFc+W1AP3gF3LqdatrfmloLI22N9sfj++yv9j9lO2Z22UjQyMdnRX6pP+nP/2nfzh8+H07d+6sK56tmzdLGUrp8JOBJa3oV0XChZEQCm09KJvVVbH+0XHbrMWK1Iedk4Jbrl2ydq0qhZy+njukyXVIEzn+leayqJpa1EhB6lhRXEWKHEe6ub8ug0VKSoraaZiQSXcnvybvPqUFjwEpexYxlAMtPAdIV3w/LvhQlly/JgTCOE8jvpPOCdPEoEkcRxj+lAXPtvhHXtKSX4pS/mI5yMleQeTBIS/pbcmOIx1a5y1H3SI+6hryOm/RhoNXUQb4Uif8kQc+ceSKOm3WxliT8zjaUPS0edTDZdD5wdEmzrfgkBWHn7xaIrmf/F6eHHyIo70oK8nYbQ/P6/m75RKHC/6pPeCndPJm2q6Ltkp1JS54RJsgCzSp70TdUxz86V8cOe8pXu2iY6O+ZC0Zhr60oj3IiyziCe9xDei6xKtqQbG0ec5qM7fZyswOs8k5G5/cZFunJm16etoXFhNaYDAYYzzhmHxjjPWCyZGZkbtB+D/44EN7WUYDC5Tv733GHxkDMbDX43MtQC7QURpSIJR7+vQZX9SwsNi2bVunHtwpIUsm7wCZgibQa+Dwn+13twzP2paxKbVt25ari2n76boMERG0ZXOxkxzPejZbGHvc4ZCTEcNHfipSvhgzLoAcRgjb4nEVVx1BuomFqPLKRR4VqjQtKKWI/augMjxQyLyoVm+pL2tRTjp5oU+7bGA0SRZ38EjHSG/yRWTKEB1mKItNyukf7Pdy+G6Pl6u/geEhlxH5iHOjSn5onT/9ljrkPF4OPDGj6ENKCwcNzvmJjrtHtM+qdvK8ysob8sigg8vY4Um7yS/adIGDY3KJTw6L2vmJNrWFjuLFkbZbbrCY4oOnMsiVD97kRy7ak3PC418hu9dNcnFeXRZ4U4bypHOtdmCS5E/17sttSV4vX3nYgpf6+5a6ftEq6pjajXp5XbOskY96II8btlke34aRsnQuWIL4Y7yZPm00ELSpnyFfQ3WlvkletRdHdjdTf+pr9tlEa8Tum7zTnrrze/bUrqfs3ql7bGKs+x2f4vgogrHSO14ABnks6uliyxonr776mh08eNAeeGCPPfbooz5mI+9aPL56SBBvY9pQxok0/PjwmPSUdOPZmh2+8IEtD7dtkw2ZLdWspfm5PSIDSCdWppDOheaNdZA40wX4eVdIoE46tJvqQU6kenLUYgI9wp3RzrlXuHSluxGcz2XSM75Av8zJfpahXeF9Thn/LCqUyXXgQL6Y3Pvh3SsFY2lQ5feJt42PiX/F7lyZs7+9Y689teMR2zo5ZcOyO0JndZyUdfuNN/bbr371K39W+gc/eM5ump1xpcnfWrdIUUpgI6XExNCgUSRanyblpROf2bHXX7JjL79kl44dtfGFkzLMuZXf79s2tqR4azX2vpdBxyMnKsL5y1Eet6zdaRUGvQvv1PxLypYJCNF41IeKQk88YRJ4zKtjyHk25ZHSx8VjGhhE0ThOpH9clYVG7H0yxZ9ouVXPYwCJH5N3oMOjx+/lqNwwJkN+/HQg3y1F/Akz2fLuid/mz2WuhTAe4RXnBuCnPjGheFo+Bp0/DiFEmP8hLw7An/Rmlo0+QfuKwPkFjddJLs5V8AwaNwLkeFETXoRhgQyUhZyU6EZQbktvB8+XZfLzkc4B/N0f5QiJJtWHWC8Pvorv5BFvzyNHPICaqOgrfi6gUx4oOBcYCowL6s4jGoD80QeqNmHVkWEtKKasMTNnra2z1r9p2gYntmghscnmZqc0xuZsZmams6iIcwMfyuMIL+BlIx9pKArSFDzy8Sf2/PPPG8+Q//jHP7Y7bt/hPMiPbNEuwSfqeK2AF4BfUcZPjx23n/3sZ37HZe/evbZjxw4bkpFHu3v7ZxmK5UddA1HHiPN8LdVlWX1utGVHzn1kbxz5je0/dsAOn/7ETi3N2+D4iBuL5PUxTx9Wdu8d4oMBit/bIacTjywYXyDOLYg0f0RO54PHaSIu+rz3C5VBPirocsoRRxj6ipQ3RwCdt0OWjUB61CbLwrjso62UkPMD5ylEGBmSXstt6fXq6iBkjjHcgbK6PPr5YlR/0AdvQF9i/IlVB0WakI8yHeLhafzpiMNYJuzJ8MsyxxF4O5BPUSE/gUYj6Xram3jkSXQckU+y6Rf16ACvhPbzQFDpMYaI43z5I3HIwB9HIJ7UzxcNCqDHQcxvjHevf6ahfBDlpHZANtot8e3WB/bolbT48UezxC/Khi8yjg2M2MzghO3cvM2+c8uD9vDtD9uOTTutvz5og1vgm3j2Al7eNgI8O3USos0QU1OFFjQte+ut/bZv3z6fz5979vv+fQpkiLzUiXLIu1Z5Xw2QuWUNlaeeZAMNhestu2hLdujYEfv7V/7Rfn1qv2wDtdWQ+oNP+KJkdbEsWYcKHbMHyuF1Btxgc+SxBSrYVaqjtxv15pyrnrzA73eZu81XosQNB+/n3tVTfx/SeEEB+IUeIvo1zrnYwhM96vtcELoWaPRorHBBdkgLij6bta32k7uetr/79p/avZt2WN+4FhSjafdQZAq9VJGh1MbI+5///aW99urrdu+999iTTz4hw2c6KRyf0BjDXWWGggIbKySuNDT1G7BFHt1oKM/8vJ1576CdeP89u3jobVu8cMFfcuMRKybOeBnOTcs8UUYZKIcw6DHGkCWUiCuP7EAYeTEhuAGsNHa58kUFykV8PA9HiMirYqlicqvrmyZuDFNIk4KmDJ98RBble46cL/IDnzR1hJcbh9RLx8Rb/JQWcnhJSgte0AanMKCjriB4R1zxmBYVSkf+xLCTBjQlK2+SHRp+UZaXLcdRBN6eLr/koU1DdmSK9iKtyzsAj1RmxJGP8+T+nJ9+CLyczAN4WyF+zgwtqUnmfP4KgMzT4Ku8nl/wdoaJ4r1MfhhdGSF/1AsDBf4UTH35WjbMo39Bn5z8iqtu2mqN0TFrbNlkzcnNVhkZsrGxcdsyOW7Tm2dsZmrW71TwPgV3FuDp8qwBZEcGb0+FoWOi/PTYCfv5z5/3lzCfe+452717tybLZCiAaFPyxzHqf61ADgAfyoGnjynh7XcO2AsvvOBXWZ9++mm7XQscdt1xmZ0iyVCsZ9QLhJyr2oEoGRtaXaj967awvGBnlxbs80vzdnz+jJ2/eF5twXXjDPHA77zk/H0CnVfCITv8GavomVX0GfQFxUDodPh9Bw35aNNkvMdCRLFZ3KLcsXiJskMeX6wQl2lSdpXjBi75U38EKZwAa2IpE14hF7qIenid6If8II6sFOH+FIGh6/JQtpDypTyp32R5+bm8+aKByH2BpnAam4lf0CJXoUin6wQEH1tOi45KbQDQ4/AgTZnEI8lC9uARdc6sHKSQjv4GyE7eVJd0bhkjjHkyhpzAyxCd9ztFeT8gPpcHbfQVb9OQg/6uo5eb2z/C/tPRH/PxSKUid6QHD8XRJyfHJ+2WLTN2y6Yp2zw4buP94zY6OGZ8z8lGUp+NPACZiuEivG6RLofofJDyo4+O+AWH8fEJ+9GPfmi33rLd6Wgr6oULP/HeHl8T1KIychL/AXWzlRp9yWxpuW7/eewX9s/7/s1e+vyANaZZFMp4WW7acP+I1RqiI8M68Ed3qbYa2tuZo+K9PWh8ysqLO51oAt5GOoFahEBZosSNA++x9F+BPl48ggp35khGb2lO4fE+dCCPSxHNxa5rRcufIhq2mxZG7a/ueMb+7PEf2W2zt9lsn/TX0LDf1Q2bI1DRYNaPbyzU7Y3fvOm3TbdunbYnnnzS7rzjtmQgqAI+YBnAuXJfDk367boUi4wxrXSWpTAa1ao1Fy/YxXNn7PMLF+38woLWGfN+xdUnEZ/0UgOg+HyiLZRNw3aNXBFxyJM0dMmTkvFz94O8XNVMV8dRVNCTEb5O5jxT3dKEB02xrmmyyZOK8ng2JYVMyNCZpLIMDpJzOHWCVGCatDxavLuTmU/CHP2f/ntZ5CnwSZGdeCrBSXX2GUWa1F7ZAJCfybdDpUw8auKs5U8yupf/7vcJGihIHakrfLwjISL5xDudq0QKoAkjAj9J5PUJWP7iVVDOE0A25yeaTrmgwzd5vN2Tr3NwX45fvVBUXM4vzqKDJhjSHpCkfAR8IiJOwcSDfwqrLp3zJLquDEJqMBusNvwWfntYjm+zDPbZ5okxm9UiYnrLrBYT0/7uEguKeHEeRLsHT8JF/qTWNREfevd9e+mll9SPG/b444/bI4885EXnZnaQDzmjbXt5XQt65QujhLsnvDvx1v537MUXX/S0xx77rn3n2w/aIAqH9lae3vxFrJXGeWq3l1Vp1QMjQMOWRzyaUpKLWmT08Ux6PsfkSmUkXvRR+jwXKjws4wKq1B4ph/8XTadI8nqsjrSdjyflVZmc97Q9KvzTYhPQV50Hja/EVFYy0qIuUbfUViyQVo/BVM/k4OHw9G5+HHqn2Fc68bksHrcJHdah0TGVJUedFRfoxMvRlzgq1tOgI5h0Stsv9JDu7ed0TuT8vfwUQxT/sz8daQ8vR23EL9LRsenF56SXQJIhUyje79BSTuYFnAZ+cq5zC3nTeYiyu20U2cmKvITpI0kep/QjYfxeT0JkAPDgJ7LUcxLcl/9xgNrLzvK5I5l4iVnvk7xq0xHNh6MaM4PIoqJ4vK0iXdG2wUzdRUeGAqI9imnoXi7O7dv3qr311pv+aOL3NH/v2nVXhx5Enhi/a/H/qkCpceGGxvN5iEgNx+pSzZbbi/bLj39tP3313+2Vk29aa0zjTosQ3+hhdMxaPJa7DmJRAcJeioUFaDVTH6bqric6iwsVzm2KnKdEiRsBjKEYq0nbrAaPA3N3gnnL3/9kYSFyH3+MvTTdXD0oqlGxGZuyv975jP3NH/3Q5rbtMNs0bDNDI67LsNN69Uil2VrWXMcjR8NWqy/b66/9xt588x03er71rQfs/t33+DPgvUBZbaSUkKfFc+/5x+S1VK9atVWzWqNq9VN138qWffarS1psyLBEDibe9HKtFEFohszPgUfRlOxxOR3aUONM/l2KREyan5AcBdKBE9YNxeIgc/c6UkSHRoGU4jn9uOpEdxM9b4TTBJeUHf86bVfIGlHuUXyaENQW5Espgnw5EOVfBrJ73swqlw3SpJniaG+ALM7L/xLP1IZCloV/zqJAwyFdvfPUVIb+yOLt5ikZOXOHTojHP5jkgMuGXHJhRIGg70W0IfLAJ/2lYzJkEty4yYaNn9/gl/NHPs+hv1X16LQXBm6idac0rzv04o+J2xgeVp3afLFei/E+X5BPjI/b5JYp27xp0sZGx214JG1JTF3jXKw2fAmrrOxn3Jw9N28HDhyy/fvf8keNnnSD4W4ZXtzeVD6n7AL5O/3rd0SRVy/f5TqPmvBYQV9nwcN43vPAA/bAnvv9MUruDDqU15ttHV5FMPZ51ZpnqyuyvPzuLXqBVsZ6kJGAoeBGv1jAp3ueVI5cfCfB7zYonb6mVH95X38ZqfyiGHywi/5H3rQg7/Ytgs5fdF4mTj/6BoYyu/1EPIAW0E+g4YpRp2jg6ZThf45V6cDLo4w0PpxnEJFPZfEyMWW4YS3E4j21ScobMoHwI3uzlYy3VTJDz3ghzvN6kpA9RLvuwGWIKOobINwZI/JHOnzTzlHooKRnqBvxQeePkil+FUfSdEiLMph6rHvJyw/w/kki9OBq+CXuy8+RyyS+XGBLpayGj0kd6e/A5cz6M8pPcic54MFc5smUxdXDgQFr1WU0Kx/v0GAItPSDC+8cgKI8RQTvpBtIS+ncnTj22Qn77W8P2gcfHLbZ2Zts795n7LZbt/tCHFm4Ux0o8g+eXwcohU02/B1RAtw5cMufjTZWbKjaZxcbS7bvxCv2r2//h/3ixGt2qjnv7WToNXbAWAMuveq/6hxlr1rYWyXNJvKpnTGqOE9Jd/OPem9U5wLfEiWuB9CHs9fhY7bQh30TC4XRoQomzZlBtNsXVwqVpTz+JX+t3neN7bS/vOVx+/Ndz9md23dbe2jQRscGbITHFdGIvuNIF65T6o1aOz3KkBW18O6h9+3lV16xC/MLtu3mObvvvvts586dNj291dPXQxqyCW4HyKEqK9IuTHJtCVJtLlu1XrPGIi++Nqy2XNgPXgZA3Br3l8XVeD6xCzSrG2+KTxMQFfAkR1E3onhdtTMx6peMhFDwKa/79YMv6PCK58864ThAK+cTSaHgDNJXoSgQQIZV+VI6dewlhSwo/SThyUQcOmXluJiYLwN53TgQTaH+Dm8TJvUCT3kyS5K7IBAJAfLKhTGQI520Y4x1mBSZJfgWkDlf0IUhnQywLOcGiGLJnnisLr+TzjnzcFGmAhTHjzZABtqTMOhcVZZMMWmRgi/6l/dtRa6wB7vCwywqBvr9kaBhFhJyY2PskpC/n+Ec4U2fUj61RRgrAe4CnDl9xj759BN/Gfrk55/7GHzooYf9I3e8G+CLcNGyGxT16p6HhKhrb/yVopgff5RR5MfdPxZJRB0/8bm9+sqrdvTox75t7u7798i4udW2b7/5svrBeS2pvBwdm5SDR851iLL7WWljnOR2y/0+ZPJz4TTZmBWi30eYfIHwJznSf84fhh7gYojzy5TwB4TDD5zC2yaVUaQDKexUTgeKbVnktRbIQbbQhb3QSPRjsdzUBtFO3b4Rxy6KMqa8gY3kKtKBtWihiXi/SJSzcC6SjIrK7RDnB6S07rkNQJvoizqni24dVrdHIPFFCKXk/CmcyuFHCDr+J0CXyyXUI08g8ge6ZaU0Fhj0Lbae9Tg51BKPVLL4y0vvK0ZdC/pjx465O3TokFVrVdtz//322He/a1Nbt3jZ6Ni441Osb/h9nkTuHP4qES3oZ1Vlcj7ThULFsPhmj4xq0xqDVTt4/n37lzf/y35+9HX7tHbGFqsLJqvF2wUdmwwc9WexQte12jzqBuOMgp+a+I6EEND+OAHdnXQ7vaOYuQcbJJUo8Y2hOEblXaVrsFlJJyqpvoQclfQZSEfPm6PavIDkgxSdLN3U0BqlXrHp0Um7Y+pW+8ldz9qzOx+y20a3m41uspGJEeOJKFtZ1mAcVLZ0MSTg+kWKRexRLMTIUZ4STp48ab89cMg+/PCIf9iHr+jeeeddNjc3Y5s3b0mPcYxcrSrsAnuAq4gsJpJLL0R2ahuIIPJdC3Kd1sRGab24GtqvGz1NtKFcve1XzPtV1WejMsD11G5fJsuV0BRRoPcJOnn8ViR3KrhSz8TOZLgRWEQwBrjSf+bMWTshA/348eP+LYiJiVF7YM9u27Nnjz/awETpg1eTZNFI+Kbgi0BqLjmQ/91337UDBw7a6TPz/g7Jrb6w2GazM9O2WYsNvpb9Ze1RokSJLhrNFX/EiceF2XXt+PETrh/4AOXOHdvtwQcftF27dvmdTHQC+Kb1wsbQoqfZspWaLzXsRPWUvXj01/bfh/fZ26cP2zvn35N1I4OFWx1+zVM6RnpmQHXTfzm3hDZGT/WvVrWXKHFDIA33taEOz2OWCbn3Q4+tzbGPu7qKbzKDj9tM32a7d+Bme/r2b9tT9z5q943fbf2jQzY6zkeJRzRvs9Dn8sj6qEgBdUTCG0YKbkmLiVOnztqRIx/bhx99ZOelwLjSiqGwZQt77Y/46r/7OEcqKvER81xyKLeIZ/EQV4R59AVHWlpUqJ4Ifl0rxBIlLgd9OED/ZVzE2Ii0Yr8OL0mLi9ytq3eMBvxzc3N21113aTF/u22bm/WxB5rsnJX5Xw9g3OLSHQue02/a2XPn7cMPj/pdC4wfrl1MT0/Jzbjhk3RHOcZLlNgIjBB2dFpa4qvdS64b5ufP+11QdlvbsWOn7bp7p2/+wPjrHYvXK1qthsb/gFVWKtaqNazR37CL7UU7cuYTe++zD+yFUwft05Of2XtfHNWC46y1B+pmQ7KOXOUlO6FEiRJXANSA3wnG+HYDPEWiH6oVmxzaZLMTM3bP1E57eG6XPTS9yx7cusNunbzJqiPjNjKUvp9zpXa536kIJQSS4d9dWIDlekMLivP2xRen7OQXX2ihccouXrxgCwsLWYmRJz22FEjeFOalSfyJdyoDg6JID7rB1fElStwIYNCtBcZR9PVily8a1aOjY/69B+5EsJjA8U7ClAxx3lkogjEX4xO+MU5/30COqHNRpkBLumv+/Hk7c/asnTx5SvrjpJ1XeHFxUe7SZeO/CPiVKPH/BevpDsYI705NTIz7jk6834hu2LbtJr+4x9ftebQq8kOPIxzj65vSDxuBiyb+5XSMncaKtRrsE7WiBVTdqvUlO9mYtxPzp+3wueN29MIJ+1wLi7PVc7ZQxebgHaLMqESJEutDKsDf7WJulh83IN0wMjxig8ODtmNgm90yuc22Tc1qEbHNbpucs+nRrTbRHtZ47Lf25JDoNU4L+gVspFPy409rEaUFgFKQp4O6FhgYBbVa1WrL9azEuOOQlFkyLDJxRoSzPI7wk9ZLn9IKxCVK3ADoHUPF/t7bx7tICUywvHMxNjZqYzIehgfTXYk0FNZeOKxlyP8+wR3G9e6WUHdkj8mfl0bRG1xtRYdgVISCWgsbJJUo8QeH9YYw44D3kQYH09VC9ANf44/3a5i9Kxppa+mANDenBcb1Bt5zYz3BMOfFaX+ZWjYEdy5A61LN6n0tW7KaXWxcsktaTFyqXbCVes2qMnea5aqiRIkvBXphwAeadIHGF5vC8H4RuoS7nVN9YzY+OGajw+OuY4zdQAeG/EOdXMvsl22P/ijqly+zNzqPP3Eo7sLjGREkrTkUVhwDOZF3rYUSJUr8zmBUFUeUv0zoQy0t0mMnmUAYC182wH8fQJasRjog6O98UBMF2H0pJO2ta4kSJa4cbD4Q2/L6SFIYPdA7Bq/HxUQHUmdI25SHj3P5zmn8FIkZwvuj6A52kKxwZ6LZsH7q3Fqx5f5Bq2OPJE4lSpRYB4yxuJPJiPEnirS4QDOgP5qDjLcVG+wb0MJiyPhKNx+IrAwku4Pd067Wxqg0m812XG2MK58gjiwqPF7++OiQKy8532VB6C0zdNtVylKixB881hsbjCnGHAZD+N0x8nI46AIRdz0g5EKmjozyuwGUL1agZ3znH0/fWPbrqGolSnztKAzrtSFrG13AeGI+1uzrhkK/G+NdFMfh9Qw2dHIR3YRgacESggi2GiatbXzacMU/gLliA62KFhTSIXzSaLDPVnoeCS1RosTlQE80ZMOzMUo/A05jy28U5DmYr9k3uUuopEH9Y1T5XcSc229XXCX88ScUUHHiRzHhOgZNXjwwuP0bAoSVh5fGPR75ehA6ba00sF56xJcocaPiWvs0CsDHnTL42BPYN1+Dzsdc0WAPowED45u6IonOQI61yqcu6AqXM7dHyHwl6G3DEiX+kHEVQ8PHFvrBxxgGd1+as0FxjK0Vd73ARZOjFlZpKID9gV1BXbRQWqlZu2/Qt49Ob1ug+2SfiKqfGG5plChRYkMwSnzsZB8HLuzFfb5Ki4t88mtg8eRhc6WZFiAirBCv8QiuRpfw+NPtePhWBLuyfClEJ8IcKFGixNcJjTZHOeJKlCjRC/TDja8bQssFVCO3M5J/jVShN7ZEiRJrYe3xE2CspQOo5UAadasprwxm/wf+4EeRUfL5q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55502" y="673739"/>
            <a:ext cx="5625077" cy="461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610905" y="5246559"/>
            <a:ext cx="2232471" cy="338554"/>
          </a:xfrm>
          <a:prstGeom prst="rect">
            <a:avLst/>
          </a:prstGeom>
        </p:spPr>
        <p:txBody>
          <a:bodyPr wrap="none">
            <a:spAutoFit/>
          </a:bodyPr>
          <a:lstStyle/>
          <a:p>
            <a:r>
              <a:rPr lang="nb-NO" dirty="0"/>
              <a:t>Source: FORCE11.org</a:t>
            </a:r>
          </a:p>
        </p:txBody>
      </p:sp>
    </p:spTree>
    <p:extLst>
      <p:ext uri="{BB962C8B-B14F-4D97-AF65-F5344CB8AC3E}">
        <p14:creationId xmlns:p14="http://schemas.microsoft.com/office/powerpoint/2010/main" val="334065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0876CC-45B7-42F1-B0FD-0550D29885F8}"/>
              </a:ext>
            </a:extLst>
          </p:cNvPr>
          <p:cNvPicPr>
            <a:picLocks noChangeAspect="1"/>
          </p:cNvPicPr>
          <p:nvPr/>
        </p:nvPicPr>
        <p:blipFill>
          <a:blip r:embed="rId3"/>
          <a:stretch>
            <a:fillRect/>
          </a:stretch>
        </p:blipFill>
        <p:spPr>
          <a:xfrm>
            <a:off x="0" y="0"/>
            <a:ext cx="4841219" cy="5715000"/>
          </a:xfrm>
          <a:prstGeom prst="rect">
            <a:avLst/>
          </a:prstGeom>
        </p:spPr>
      </p:pic>
      <p:pic>
        <p:nvPicPr>
          <p:cNvPr id="10" name="Picture 9">
            <a:extLst>
              <a:ext uri="{FF2B5EF4-FFF2-40B4-BE49-F238E27FC236}">
                <a16:creationId xmlns:a16="http://schemas.microsoft.com/office/drawing/2014/main" id="{C9F35953-1C6C-4F5D-966D-513A38B3B280}"/>
              </a:ext>
            </a:extLst>
          </p:cNvPr>
          <p:cNvPicPr>
            <a:picLocks noChangeAspect="1"/>
          </p:cNvPicPr>
          <p:nvPr/>
        </p:nvPicPr>
        <p:blipFill>
          <a:blip r:embed="rId4"/>
          <a:stretch>
            <a:fillRect/>
          </a:stretch>
        </p:blipFill>
        <p:spPr>
          <a:xfrm>
            <a:off x="4841219" y="297904"/>
            <a:ext cx="4215591" cy="4801716"/>
          </a:xfrm>
          <a:prstGeom prst="rect">
            <a:avLst/>
          </a:prstGeom>
        </p:spPr>
      </p:pic>
    </p:spTree>
    <p:extLst>
      <p:ext uri="{BB962C8B-B14F-4D97-AF65-F5344CB8AC3E}">
        <p14:creationId xmlns:p14="http://schemas.microsoft.com/office/powerpoint/2010/main" val="237834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1236"/>
            <a:ext cx="7921625" cy="954088"/>
          </a:xfrm>
        </p:spPr>
        <p:txBody>
          <a:bodyPr/>
          <a:lstStyle/>
          <a:p>
            <a:r>
              <a:rPr lang="nb-NO" dirty="0" err="1"/>
              <a:t>Selecting</a:t>
            </a:r>
            <a:r>
              <a:rPr lang="nb-NO" dirty="0"/>
              <a:t> data for </a:t>
            </a:r>
            <a:r>
              <a:rPr lang="nb-NO" dirty="0" err="1"/>
              <a:t>archiving</a:t>
            </a:r>
            <a:r>
              <a:rPr lang="nb-NO" dirty="0"/>
              <a:t> </a:t>
            </a:r>
          </a:p>
        </p:txBody>
      </p:sp>
      <p:sp>
        <p:nvSpPr>
          <p:cNvPr id="3" name="Content Placeholder 2"/>
          <p:cNvSpPr>
            <a:spLocks noGrp="1"/>
          </p:cNvSpPr>
          <p:nvPr>
            <p:ph sz="half" idx="1"/>
          </p:nvPr>
        </p:nvSpPr>
        <p:spPr>
          <a:xfrm>
            <a:off x="611560" y="1431038"/>
            <a:ext cx="3771900" cy="3429000"/>
          </a:xfrm>
        </p:spPr>
        <p:txBody>
          <a:bodyPr/>
          <a:lstStyle/>
          <a:p>
            <a:r>
              <a:rPr lang="en-US" dirty="0"/>
              <a:t>Does your dataset have reuse potential?</a:t>
            </a:r>
          </a:p>
          <a:p>
            <a:pPr lvl="1"/>
            <a:r>
              <a:rPr lang="en-US" dirty="0"/>
              <a:t>(Inter-)national or historical importance</a:t>
            </a:r>
          </a:p>
          <a:p>
            <a:pPr lvl="1"/>
            <a:r>
              <a:rPr lang="en-US" dirty="0"/>
              <a:t>Quality</a:t>
            </a:r>
          </a:p>
          <a:p>
            <a:pPr lvl="1"/>
            <a:r>
              <a:rPr lang="en-US" dirty="0"/>
              <a:t>Uniqueness or originality</a:t>
            </a:r>
          </a:p>
          <a:p>
            <a:pPr lvl="1"/>
            <a:r>
              <a:rPr lang="en-US" dirty="0"/>
              <a:t>Size, scale, cost</a:t>
            </a:r>
          </a:p>
          <a:p>
            <a:pPr lvl="1"/>
            <a:r>
              <a:rPr lang="en-US" dirty="0"/>
              <a:t>Innovativeness</a:t>
            </a:r>
          </a:p>
          <a:p>
            <a:pPr lvl="1"/>
            <a:endParaRPr lang="en-US" dirty="0"/>
          </a:p>
          <a:p>
            <a:r>
              <a:rPr lang="en-US" dirty="0"/>
              <a:t>Is your dataset reusable? </a:t>
            </a:r>
          </a:p>
          <a:p>
            <a:pPr marL="363538" lvl="1" indent="0">
              <a:buNone/>
            </a:pPr>
            <a:r>
              <a:rPr lang="en-US" dirty="0"/>
              <a:t> </a:t>
            </a:r>
          </a:p>
          <a:p>
            <a:endParaRPr lang="nb-NO"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55" r="36415"/>
          <a:stretch/>
        </p:blipFill>
        <p:spPr>
          <a:xfrm>
            <a:off x="5076056" y="1431038"/>
            <a:ext cx="3168352" cy="3597000"/>
          </a:xfrm>
          <a:prstGeom prst="rect">
            <a:avLst/>
          </a:prstGeom>
        </p:spPr>
      </p:pic>
    </p:spTree>
    <p:extLst>
      <p:ext uri="{BB962C8B-B14F-4D97-AF65-F5344CB8AC3E}">
        <p14:creationId xmlns:p14="http://schemas.microsoft.com/office/powerpoint/2010/main" val="234080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7356" y="265212"/>
            <a:ext cx="7921625" cy="954088"/>
          </a:xfrm>
        </p:spPr>
        <p:txBody>
          <a:bodyPr/>
          <a:lstStyle/>
          <a:p>
            <a:r>
              <a:rPr lang="en-US" dirty="0"/>
              <a:t>Preparing for archiving</a:t>
            </a:r>
          </a:p>
        </p:txBody>
      </p:sp>
      <p:sp>
        <p:nvSpPr>
          <p:cNvPr id="6" name="Content Placeholder 5"/>
          <p:cNvSpPr>
            <a:spLocks noGrp="1"/>
          </p:cNvSpPr>
          <p:nvPr>
            <p:ph idx="1"/>
          </p:nvPr>
        </p:nvSpPr>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sp>
        <p:nvSpPr>
          <p:cNvPr id="7" name="Content Placeholder 7"/>
          <p:cNvSpPr txBox="1">
            <a:spLocks/>
          </p:cNvSpPr>
          <p:nvPr/>
        </p:nvSpPr>
        <p:spPr bwMode="auto">
          <a:xfrm>
            <a:off x="762000" y="1219300"/>
            <a:ext cx="8202488" cy="38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a:lstStyle>
          <a:p>
            <a:pPr marL="271145" indent="-271145"/>
            <a:r>
              <a:rPr lang="en-US" sz="2000" kern="0" dirty="0"/>
              <a:t>Determine scientific relevance and need for archiving long-term</a:t>
            </a:r>
          </a:p>
          <a:p>
            <a:pPr marL="271145" indent="-271145"/>
            <a:r>
              <a:rPr lang="en-US" sz="2000" kern="0" dirty="0"/>
              <a:t>Consistent, meaningful, and compatible file naming</a:t>
            </a:r>
          </a:p>
          <a:p>
            <a:pPr marL="271145" indent="-271145"/>
            <a:r>
              <a:rPr lang="en-US" sz="2000" kern="0" dirty="0"/>
              <a:t>Choose accessible, patent-free, and open file formats</a:t>
            </a:r>
          </a:p>
          <a:p>
            <a:pPr marL="271145" indent="-271145"/>
            <a:r>
              <a:rPr lang="en-US" sz="2000" kern="0" dirty="0"/>
              <a:t>Make sure you have the necessary documentation (and metadata)</a:t>
            </a:r>
          </a:p>
          <a:p>
            <a:pPr marL="271145" indent="-271145"/>
            <a:r>
              <a:rPr lang="en-US" sz="2000" kern="0" dirty="0"/>
              <a:t>Reduce complexity by grouping large groups of similar files in zip bundles to make upload and download easier</a:t>
            </a:r>
          </a:p>
          <a:p>
            <a:pPr marL="271145" indent="-271145"/>
            <a:r>
              <a:rPr lang="en-US" sz="2000" kern="0" dirty="0"/>
              <a:t>Presence of personal or confidential data can affect choice of archive</a:t>
            </a:r>
          </a:p>
          <a:p>
            <a:pPr marL="271145" indent="-271145"/>
            <a:r>
              <a:rPr lang="en-US" sz="2000" kern="0" dirty="0"/>
              <a:t>Consider size limitations when choosing an archive (e.g. some archives have a limit of 10 to 50 GB per dataset)</a:t>
            </a:r>
          </a:p>
        </p:txBody>
      </p:sp>
      <p:sp>
        <p:nvSpPr>
          <p:cNvPr id="4" name="TextBox 3"/>
          <p:cNvSpPr txBox="1"/>
          <p:nvPr/>
        </p:nvSpPr>
        <p:spPr>
          <a:xfrm>
            <a:off x="2390013" y="5380895"/>
            <a:ext cx="6561412" cy="261610"/>
          </a:xfrm>
          <a:prstGeom prst="rect">
            <a:avLst/>
          </a:prstGeom>
          <a:noFill/>
        </p:spPr>
        <p:txBody>
          <a:bodyPr wrap="none" rtlCol="0">
            <a:spAutoFit/>
          </a:bodyPr>
          <a:lstStyle/>
          <a:p>
            <a:r>
              <a:rPr lang="nb-NO" sz="1100" dirty="0"/>
              <a:t>Adapted from https://data.4tu.nl/info/fileadmin/user_upload/Documenten/Deposit_Guidelines_2019.pdf</a:t>
            </a:r>
          </a:p>
        </p:txBody>
      </p:sp>
    </p:spTree>
    <p:extLst>
      <p:ext uri="{BB962C8B-B14F-4D97-AF65-F5344CB8AC3E}">
        <p14:creationId xmlns:p14="http://schemas.microsoft.com/office/powerpoint/2010/main" val="208252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21196"/>
            <a:ext cx="6912767" cy="4827964"/>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86" y="5426"/>
            <a:ext cx="1739925" cy="663587"/>
          </a:xfrm>
          <a:prstGeom prst="rect">
            <a:avLst/>
          </a:prstGeom>
        </p:spPr>
      </p:pic>
      <p:sp>
        <p:nvSpPr>
          <p:cNvPr id="3" name="TextBox 2"/>
          <p:cNvSpPr txBox="1"/>
          <p:nvPr/>
        </p:nvSpPr>
        <p:spPr>
          <a:xfrm>
            <a:off x="611560" y="5327701"/>
            <a:ext cx="6917278" cy="261610"/>
          </a:xfrm>
          <a:prstGeom prst="rect">
            <a:avLst/>
          </a:prstGeom>
          <a:noFill/>
        </p:spPr>
        <p:txBody>
          <a:bodyPr wrap="none" rtlCol="0">
            <a:spAutoFit/>
          </a:bodyPr>
          <a:lstStyle/>
          <a:p>
            <a:r>
              <a:rPr lang="nb-NO" sz="1100" dirty="0"/>
              <a:t>https://dans.knaw.nl/en/about/services/easy/information-about-depositing-data/before-depositing/file-formats</a:t>
            </a:r>
          </a:p>
        </p:txBody>
      </p:sp>
    </p:spTree>
    <p:extLst>
      <p:ext uri="{BB962C8B-B14F-4D97-AF65-F5344CB8AC3E}">
        <p14:creationId xmlns:p14="http://schemas.microsoft.com/office/powerpoint/2010/main" val="137983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8C664D-FEA6-48F3-8124-52F6494600A0}"/>
              </a:ext>
            </a:extLst>
          </p:cNvPr>
          <p:cNvPicPr>
            <a:picLocks noChangeAspect="1"/>
          </p:cNvPicPr>
          <p:nvPr/>
        </p:nvPicPr>
        <p:blipFill>
          <a:blip r:embed="rId3"/>
          <a:stretch>
            <a:fillRect/>
          </a:stretch>
        </p:blipFill>
        <p:spPr>
          <a:xfrm>
            <a:off x="0" y="35923"/>
            <a:ext cx="9144000" cy="5061711"/>
          </a:xfrm>
          <a:prstGeom prst="rect">
            <a:avLst/>
          </a:prstGeom>
        </p:spPr>
      </p:pic>
    </p:spTree>
    <p:extLst>
      <p:ext uri="{BB962C8B-B14F-4D97-AF65-F5344CB8AC3E}">
        <p14:creationId xmlns:p14="http://schemas.microsoft.com/office/powerpoint/2010/main" val="210721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F17D-A100-4184-9D1D-26EAC5478B43}"/>
              </a:ext>
            </a:extLst>
          </p:cNvPr>
          <p:cNvSpPr>
            <a:spLocks noGrp="1"/>
          </p:cNvSpPr>
          <p:nvPr>
            <p:ph type="title"/>
          </p:nvPr>
        </p:nvSpPr>
        <p:spPr/>
        <p:txBody>
          <a:bodyPr/>
          <a:lstStyle/>
          <a:p>
            <a:endParaRPr lang="en-US"/>
          </a:p>
        </p:txBody>
      </p:sp>
      <p:pic>
        <p:nvPicPr>
          <p:cNvPr id="4" name="Picture 4" descr="Chart&#10;&#10;Description automatically generated">
            <a:extLst>
              <a:ext uri="{FF2B5EF4-FFF2-40B4-BE49-F238E27FC236}">
                <a16:creationId xmlns:a16="http://schemas.microsoft.com/office/drawing/2014/main" id="{2FDA8127-434E-4D43-8DE6-A34EF55D57A6}"/>
              </a:ext>
            </a:extLst>
          </p:cNvPr>
          <p:cNvPicPr>
            <a:picLocks noGrp="1" noChangeAspect="1"/>
          </p:cNvPicPr>
          <p:nvPr>
            <p:ph idx="1"/>
          </p:nvPr>
        </p:nvPicPr>
        <p:blipFill>
          <a:blip r:embed="rId2"/>
          <a:stretch>
            <a:fillRect/>
          </a:stretch>
        </p:blipFill>
        <p:spPr>
          <a:xfrm>
            <a:off x="1701920" y="1651000"/>
            <a:ext cx="6044960" cy="3429000"/>
          </a:xfrm>
        </p:spPr>
      </p:pic>
    </p:spTree>
    <p:extLst>
      <p:ext uri="{BB962C8B-B14F-4D97-AF65-F5344CB8AC3E}">
        <p14:creationId xmlns:p14="http://schemas.microsoft.com/office/powerpoint/2010/main" val="48447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Terminology</a:t>
            </a:r>
            <a:endParaRPr lang="nb-NO" dirty="0"/>
          </a:p>
        </p:txBody>
      </p:sp>
      <p:sp>
        <p:nvSpPr>
          <p:cNvPr id="3" name="Content Placeholder 2"/>
          <p:cNvSpPr>
            <a:spLocks noGrp="1"/>
          </p:cNvSpPr>
          <p:nvPr>
            <p:ph idx="1"/>
          </p:nvPr>
        </p:nvSpPr>
        <p:spPr>
          <a:xfrm>
            <a:off x="762000" y="1662113"/>
            <a:ext cx="7924800" cy="3417887"/>
          </a:xfrm>
        </p:spPr>
        <p:txBody>
          <a:bodyPr/>
          <a:lstStyle/>
          <a:p>
            <a:r>
              <a:rPr lang="nb-NO" dirty="0" err="1"/>
              <a:t>Sharing</a:t>
            </a:r>
            <a:endParaRPr lang="nb-NO" dirty="0"/>
          </a:p>
          <a:p>
            <a:endParaRPr lang="nb-NO" dirty="0"/>
          </a:p>
          <a:p>
            <a:r>
              <a:rPr lang="nb-NO" dirty="0" err="1"/>
              <a:t>Archiving</a:t>
            </a:r>
            <a:endParaRPr lang="nb-NO" dirty="0"/>
          </a:p>
          <a:p>
            <a:pPr lvl="1"/>
            <a:r>
              <a:rPr lang="nb-NO" dirty="0"/>
              <a:t>Open</a:t>
            </a:r>
          </a:p>
          <a:p>
            <a:pPr lvl="1"/>
            <a:r>
              <a:rPr lang="nb-NO" dirty="0" err="1"/>
              <a:t>Controlled</a:t>
            </a:r>
            <a:r>
              <a:rPr lang="nb-NO" dirty="0"/>
              <a:t> </a:t>
            </a:r>
            <a:r>
              <a:rPr lang="nb-NO" dirty="0" err="1"/>
              <a:t>access</a:t>
            </a:r>
            <a:endParaRPr lang="nb-NO" dirty="0"/>
          </a:p>
          <a:p>
            <a:endParaRPr lang="nb-NO" dirty="0"/>
          </a:p>
          <a:p>
            <a:r>
              <a:rPr lang="nb-NO" dirty="0"/>
              <a:t>Publishing</a:t>
            </a:r>
          </a:p>
          <a:p>
            <a:pPr lvl="1"/>
            <a:r>
              <a:rPr lang="nb-NO" dirty="0"/>
              <a:t>Journal</a:t>
            </a:r>
          </a:p>
          <a:p>
            <a:pPr lvl="1"/>
            <a:r>
              <a:rPr lang="nb-NO" dirty="0"/>
              <a:t>Archive?</a:t>
            </a:r>
          </a:p>
        </p:txBody>
      </p:sp>
    </p:spTree>
    <p:extLst>
      <p:ext uri="{BB962C8B-B14F-4D97-AF65-F5344CB8AC3E}">
        <p14:creationId xmlns:p14="http://schemas.microsoft.com/office/powerpoint/2010/main" val="396265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752822" y="348456"/>
            <a:ext cx="7921625" cy="954088"/>
          </a:xfrm>
        </p:spPr>
        <p:txBody>
          <a:bodyPr/>
          <a:lstStyle/>
          <a:p>
            <a:r>
              <a:rPr lang="nb-NO" dirty="0">
                <a:solidFill>
                  <a:schemeClr val="bg1"/>
                </a:solidFill>
              </a:rPr>
              <a:t>Types of data archives	</a:t>
            </a:r>
          </a:p>
        </p:txBody>
      </p:sp>
      <p:sp>
        <p:nvSpPr>
          <p:cNvPr id="3" name="Content Placeholder 2"/>
          <p:cNvSpPr>
            <a:spLocks noGrp="1"/>
          </p:cNvSpPr>
          <p:nvPr>
            <p:ph idx="1"/>
          </p:nvPr>
        </p:nvSpPr>
        <p:spPr>
          <a:xfrm>
            <a:off x="751562" y="1427768"/>
            <a:ext cx="6124694" cy="2509852"/>
          </a:xfrm>
          <a:solidFill>
            <a:schemeClr val="tx1"/>
          </a:solidFill>
        </p:spPr>
        <p:txBody>
          <a:bodyPr/>
          <a:lstStyle/>
          <a:p>
            <a:pPr marL="457200" indent="-457200">
              <a:buFont typeface="+mj-lt"/>
              <a:buAutoNum type="arabicPeriod"/>
            </a:pPr>
            <a:r>
              <a:rPr lang="en-GB" dirty="0">
                <a:solidFill>
                  <a:schemeClr val="bg1"/>
                </a:solidFill>
              </a:rPr>
              <a:t>Domain specific</a:t>
            </a:r>
          </a:p>
          <a:p>
            <a:pPr marL="457200" indent="-457200">
              <a:buFont typeface="+mj-lt"/>
              <a:buAutoNum type="arabicPeriod"/>
            </a:pPr>
            <a:r>
              <a:rPr lang="en-GB" dirty="0">
                <a:solidFill>
                  <a:schemeClr val="bg1"/>
                </a:solidFill>
              </a:rPr>
              <a:t>General purpose</a:t>
            </a:r>
          </a:p>
          <a:p>
            <a:pPr marL="457200" indent="-457200">
              <a:buFont typeface="+mj-lt"/>
              <a:buAutoNum type="arabicPeriod"/>
            </a:pPr>
            <a:r>
              <a:rPr lang="en-GB" dirty="0">
                <a:solidFill>
                  <a:schemeClr val="bg1"/>
                </a:solidFill>
              </a:rPr>
              <a:t>Institutional</a:t>
            </a:r>
          </a:p>
          <a:p>
            <a:pPr marL="457200" indent="-457200">
              <a:buFont typeface="+mj-lt"/>
              <a:buAutoNum type="arabicPeriod"/>
            </a:pPr>
            <a:r>
              <a:rPr lang="en-GB" dirty="0">
                <a:solidFill>
                  <a:schemeClr val="bg1"/>
                </a:solidFill>
              </a:rPr>
              <a:t>Supplementary material to an article</a:t>
            </a:r>
          </a:p>
          <a:p>
            <a:pPr marL="457200" indent="-457200">
              <a:buFont typeface="+mj-lt"/>
              <a:buAutoNum type="arabicPeriod"/>
            </a:pPr>
            <a:r>
              <a:rPr lang="en-GB" dirty="0">
                <a:solidFill>
                  <a:schemeClr val="bg1"/>
                </a:solidFill>
              </a:rPr>
              <a:t>Data paper</a:t>
            </a:r>
          </a:p>
        </p:txBody>
      </p:sp>
    </p:spTree>
    <p:extLst>
      <p:ext uri="{BB962C8B-B14F-4D97-AF65-F5344CB8AC3E}">
        <p14:creationId xmlns:p14="http://schemas.microsoft.com/office/powerpoint/2010/main" val="2657433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E8A22-1B58-46DF-B634-291050621603}"/>
              </a:ext>
            </a:extLst>
          </p:cNvPr>
          <p:cNvSpPr>
            <a:spLocks noGrp="1"/>
          </p:cNvSpPr>
          <p:nvPr>
            <p:ph idx="1"/>
          </p:nvPr>
        </p:nvSpPr>
        <p:spPr/>
        <p:txBody>
          <a:bodyPr/>
          <a:lstStyle/>
          <a:p>
            <a:pPr marL="0" indent="0" algn="l">
              <a:buNone/>
            </a:pPr>
            <a:r>
              <a:rPr lang="en-US" b="0" i="0" dirty="0">
                <a:solidFill>
                  <a:srgbClr val="333333"/>
                </a:solidFill>
                <a:effectLst/>
                <a:latin typeface="Noto Sans"/>
              </a:rPr>
              <a:t>Requirements for data to be included in the NSD collection:</a:t>
            </a:r>
          </a:p>
          <a:p>
            <a:pPr algn="l">
              <a:buFont typeface="Arial" panose="020B0604020202020204" pitchFamily="34" charset="0"/>
              <a:buChar char="•"/>
            </a:pPr>
            <a:r>
              <a:rPr lang="en-US" b="0" i="0" dirty="0">
                <a:solidFill>
                  <a:srgbClr val="333333"/>
                </a:solidFill>
                <a:effectLst/>
                <a:latin typeface="Noto Sans"/>
              </a:rPr>
              <a:t>The data is </a:t>
            </a:r>
            <a:r>
              <a:rPr lang="en-US" b="0" i="0" u="sng" dirty="0">
                <a:solidFill>
                  <a:srgbClr val="333333"/>
                </a:solidFill>
                <a:effectLst/>
                <a:latin typeface="Noto Sans"/>
              </a:rPr>
              <a:t>digital</a:t>
            </a:r>
            <a:r>
              <a:rPr lang="en-US" b="0" i="0" dirty="0">
                <a:solidFill>
                  <a:srgbClr val="333333"/>
                </a:solidFill>
                <a:effectLst/>
                <a:latin typeface="Noto Sans"/>
              </a:rPr>
              <a:t> and is </a:t>
            </a:r>
            <a:r>
              <a:rPr lang="en-US" b="0" i="0" u="sng" dirty="0">
                <a:solidFill>
                  <a:srgbClr val="333333"/>
                </a:solidFill>
                <a:effectLst/>
                <a:latin typeface="Noto Sans"/>
              </a:rPr>
              <a:t>about people and society</a:t>
            </a:r>
            <a:endParaRPr lang="en-US" b="0" i="0" dirty="0">
              <a:solidFill>
                <a:srgbClr val="333333"/>
              </a:solidFill>
              <a:effectLst/>
              <a:latin typeface="Noto Sans"/>
            </a:endParaRPr>
          </a:p>
          <a:p>
            <a:pPr algn="l">
              <a:buFont typeface="Arial" panose="020B0604020202020204" pitchFamily="34" charset="0"/>
              <a:buChar char="•"/>
            </a:pPr>
            <a:r>
              <a:rPr lang="en-US" b="0" i="0" dirty="0">
                <a:solidFill>
                  <a:srgbClr val="333333"/>
                </a:solidFill>
                <a:effectLst/>
                <a:latin typeface="Noto Sans"/>
              </a:rPr>
              <a:t>Data is valid, reliable and up to date</a:t>
            </a:r>
          </a:p>
          <a:p>
            <a:pPr algn="l">
              <a:buFont typeface="Arial" panose="020B0604020202020204" pitchFamily="34" charset="0"/>
              <a:buChar char="•"/>
            </a:pPr>
            <a:r>
              <a:rPr lang="en-US" b="0" i="0" dirty="0">
                <a:solidFill>
                  <a:srgbClr val="333333"/>
                </a:solidFill>
                <a:effectLst/>
                <a:latin typeface="Noto Sans"/>
              </a:rPr>
              <a:t>Data has a reusability value by being </a:t>
            </a:r>
            <a:r>
              <a:rPr lang="en-US" b="0" i="0" u="sng" dirty="0">
                <a:solidFill>
                  <a:srgbClr val="333333"/>
                </a:solidFill>
                <a:effectLst/>
                <a:latin typeface="Noto Sans"/>
              </a:rPr>
              <a:t>well documented and having sufficient contextual material</a:t>
            </a:r>
          </a:p>
          <a:p>
            <a:pPr algn="l">
              <a:buFont typeface="Arial" panose="020B0604020202020204" pitchFamily="34" charset="0"/>
              <a:buChar char="•"/>
            </a:pPr>
            <a:r>
              <a:rPr lang="en-US" b="0" i="0" dirty="0">
                <a:solidFill>
                  <a:srgbClr val="333333"/>
                </a:solidFill>
                <a:effectLst/>
                <a:latin typeface="Noto Sans"/>
              </a:rPr>
              <a:t>For qualitative data, </a:t>
            </a:r>
            <a:r>
              <a:rPr lang="en-US" b="0" i="0" u="sng" dirty="0">
                <a:solidFill>
                  <a:srgbClr val="333333"/>
                </a:solidFill>
                <a:effectLst/>
                <a:latin typeface="Noto Sans"/>
              </a:rPr>
              <a:t>permission</a:t>
            </a:r>
            <a:r>
              <a:rPr lang="en-US" b="0" i="0" dirty="0">
                <a:solidFill>
                  <a:srgbClr val="333333"/>
                </a:solidFill>
                <a:effectLst/>
                <a:latin typeface="Noto Sans"/>
              </a:rPr>
              <a:t> to archive and share the data with indirect personal identifiers is obtained</a:t>
            </a:r>
          </a:p>
        </p:txBody>
      </p:sp>
      <p:pic>
        <p:nvPicPr>
          <p:cNvPr id="5" name="Picture 4">
            <a:extLst>
              <a:ext uri="{FF2B5EF4-FFF2-40B4-BE49-F238E27FC236}">
                <a16:creationId xmlns:a16="http://schemas.microsoft.com/office/drawing/2014/main" id="{C8446B7B-CE97-4AA3-8B93-6FC8944EECD7}"/>
              </a:ext>
            </a:extLst>
          </p:cNvPr>
          <p:cNvPicPr>
            <a:picLocks noChangeAspect="1"/>
          </p:cNvPicPr>
          <p:nvPr/>
        </p:nvPicPr>
        <p:blipFill>
          <a:blip r:embed="rId2"/>
          <a:stretch>
            <a:fillRect/>
          </a:stretch>
        </p:blipFill>
        <p:spPr>
          <a:xfrm>
            <a:off x="758825" y="890894"/>
            <a:ext cx="4582164" cy="581106"/>
          </a:xfrm>
          <a:prstGeom prst="rect">
            <a:avLst/>
          </a:prstGeom>
        </p:spPr>
      </p:pic>
      <p:sp>
        <p:nvSpPr>
          <p:cNvPr id="4" name="TextBox 3">
            <a:extLst>
              <a:ext uri="{FF2B5EF4-FFF2-40B4-BE49-F238E27FC236}">
                <a16:creationId xmlns:a16="http://schemas.microsoft.com/office/drawing/2014/main" id="{6F461989-1F1E-4599-9CDF-5794CD8420C2}"/>
              </a:ext>
            </a:extLst>
          </p:cNvPr>
          <p:cNvSpPr txBox="1"/>
          <p:nvPr/>
        </p:nvSpPr>
        <p:spPr>
          <a:xfrm>
            <a:off x="4211960" y="5438001"/>
            <a:ext cx="4752528" cy="276999"/>
          </a:xfrm>
          <a:prstGeom prst="rect">
            <a:avLst/>
          </a:prstGeom>
          <a:noFill/>
        </p:spPr>
        <p:txBody>
          <a:bodyPr wrap="square" rtlCol="0">
            <a:spAutoFit/>
          </a:bodyPr>
          <a:lstStyle/>
          <a:p>
            <a:pPr algn="r"/>
            <a:r>
              <a:rPr lang="nb-NO" sz="1200" dirty="0"/>
              <a:t>Source: https://nsd.no/arkivering/en/</a:t>
            </a:r>
            <a:endParaRPr lang="en-US" sz="1200" dirty="0"/>
          </a:p>
        </p:txBody>
      </p:sp>
    </p:spTree>
    <p:extLst>
      <p:ext uri="{BB962C8B-B14F-4D97-AF65-F5344CB8AC3E}">
        <p14:creationId xmlns:p14="http://schemas.microsoft.com/office/powerpoint/2010/main" val="188502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1" y="29118"/>
            <a:ext cx="9143395" cy="4772598"/>
          </a:xfrm>
          <a:prstGeom prst="rect">
            <a:avLst/>
          </a:prstGeom>
        </p:spPr>
      </p:pic>
    </p:spTree>
    <p:extLst>
      <p:ext uri="{BB962C8B-B14F-4D97-AF65-F5344CB8AC3E}">
        <p14:creationId xmlns:p14="http://schemas.microsoft.com/office/powerpoint/2010/main" val="85473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24" y="29058"/>
            <a:ext cx="9135589" cy="4700650"/>
          </a:xfrm>
        </p:spPr>
      </p:pic>
    </p:spTree>
    <p:extLst>
      <p:ext uri="{BB962C8B-B14F-4D97-AF65-F5344CB8AC3E}">
        <p14:creationId xmlns:p14="http://schemas.microsoft.com/office/powerpoint/2010/main" val="297379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3" y="0"/>
            <a:ext cx="9108631" cy="4585692"/>
          </a:xfrm>
        </p:spPr>
      </p:pic>
    </p:spTree>
    <p:extLst>
      <p:ext uri="{BB962C8B-B14F-4D97-AF65-F5344CB8AC3E}">
        <p14:creationId xmlns:p14="http://schemas.microsoft.com/office/powerpoint/2010/main" val="297451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11966-F9BB-4FD0-941C-FC1E2B38AD04}"/>
              </a:ext>
            </a:extLst>
          </p:cNvPr>
          <p:cNvPicPr>
            <a:picLocks noChangeAspect="1"/>
          </p:cNvPicPr>
          <p:nvPr/>
        </p:nvPicPr>
        <p:blipFill>
          <a:blip r:embed="rId3"/>
          <a:stretch>
            <a:fillRect/>
          </a:stretch>
        </p:blipFill>
        <p:spPr>
          <a:xfrm>
            <a:off x="0" y="33124"/>
            <a:ext cx="9144000" cy="4200424"/>
          </a:xfrm>
          <a:prstGeom prst="rect">
            <a:avLst/>
          </a:prstGeom>
        </p:spPr>
      </p:pic>
      <p:sp>
        <p:nvSpPr>
          <p:cNvPr id="6" name="TextBox 5">
            <a:extLst>
              <a:ext uri="{FF2B5EF4-FFF2-40B4-BE49-F238E27FC236}">
                <a16:creationId xmlns:a16="http://schemas.microsoft.com/office/drawing/2014/main" id="{C3AFCFEE-7871-4EFD-89C4-5717D3A7C835}"/>
              </a:ext>
            </a:extLst>
          </p:cNvPr>
          <p:cNvSpPr txBox="1"/>
          <p:nvPr/>
        </p:nvSpPr>
        <p:spPr>
          <a:xfrm>
            <a:off x="3383360" y="5343322"/>
            <a:ext cx="5760640" cy="338554"/>
          </a:xfrm>
          <a:prstGeom prst="rect">
            <a:avLst/>
          </a:prstGeom>
          <a:noFill/>
        </p:spPr>
        <p:txBody>
          <a:bodyPr wrap="square">
            <a:spAutoFit/>
          </a:bodyPr>
          <a:lstStyle/>
          <a:p>
            <a:pPr marL="0" marR="0" lvl="0" indent="0" algn="r" defTabSz="914400" rtl="0" eaLnBrk="0" fontAlgn="base" latinLnBrk="0" hangingPunct="0">
              <a:lnSpc>
                <a:spcPct val="100000"/>
              </a:lnSpc>
              <a:spcBef>
                <a:spcPct val="30000"/>
              </a:spcBef>
              <a:spcAft>
                <a:spcPct val="0"/>
              </a:spcAft>
              <a:buClrTx/>
              <a:buSzTx/>
              <a:buFontTx/>
              <a:buNone/>
              <a:tabLst/>
              <a:defRPr/>
            </a:pPr>
            <a:r>
              <a:rPr lang="en-US" dirty="0">
                <a:ea typeface="+mn-lt"/>
                <a:cs typeface="+mn-lt"/>
                <a:hlinkClick r:id="rId4"/>
              </a:rPr>
              <a:t>https://brill.com/view/journals/rdj/rdj-overview.xml</a:t>
            </a:r>
            <a:endParaRPr lang="en-US" dirty="0"/>
          </a:p>
        </p:txBody>
      </p:sp>
    </p:spTree>
    <p:extLst>
      <p:ext uri="{BB962C8B-B14F-4D97-AF65-F5344CB8AC3E}">
        <p14:creationId xmlns:p14="http://schemas.microsoft.com/office/powerpoint/2010/main" val="30787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rotWithShape="1">
          <a:blip r:embed="rId3"/>
          <a:srcRect l="15295" r="10588"/>
          <a:stretch/>
        </p:blipFill>
        <p:spPr>
          <a:xfrm>
            <a:off x="0" y="-16151"/>
            <a:ext cx="9142006" cy="5731151"/>
          </a:xfrm>
          <a:prstGeom prst="rect">
            <a:avLst/>
          </a:prstGeom>
        </p:spPr>
      </p:pic>
    </p:spTree>
    <p:extLst>
      <p:ext uri="{BB962C8B-B14F-4D97-AF65-F5344CB8AC3E}">
        <p14:creationId xmlns:p14="http://schemas.microsoft.com/office/powerpoint/2010/main" val="182780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DF34-EE2D-4205-B800-F53993FED63B}"/>
              </a:ext>
            </a:extLst>
          </p:cNvPr>
          <p:cNvSpPr>
            <a:spLocks noGrp="1"/>
          </p:cNvSpPr>
          <p:nvPr>
            <p:ph type="title"/>
          </p:nvPr>
        </p:nvSpPr>
        <p:spPr>
          <a:xfrm>
            <a:off x="782638" y="295053"/>
            <a:ext cx="7921625" cy="954088"/>
          </a:xfrm>
        </p:spPr>
        <p:txBody>
          <a:bodyPr/>
          <a:lstStyle/>
          <a:p>
            <a:r>
              <a:rPr lang="en-US" dirty="0"/>
              <a:t>Persistent identifiers (PID)</a:t>
            </a:r>
          </a:p>
        </p:txBody>
      </p:sp>
      <p:sp>
        <p:nvSpPr>
          <p:cNvPr id="4" name="Content Placeholder 3">
            <a:extLst>
              <a:ext uri="{FF2B5EF4-FFF2-40B4-BE49-F238E27FC236}">
                <a16:creationId xmlns:a16="http://schemas.microsoft.com/office/drawing/2014/main" id="{2EBD64BE-95E8-4860-842A-E4407E597512}"/>
              </a:ext>
            </a:extLst>
          </p:cNvPr>
          <p:cNvSpPr>
            <a:spLocks noGrp="1"/>
          </p:cNvSpPr>
          <p:nvPr>
            <p:ph sz="half" idx="2"/>
          </p:nvPr>
        </p:nvSpPr>
        <p:spPr>
          <a:xfrm>
            <a:off x="4479225" y="1469489"/>
            <a:ext cx="4498024" cy="3423814"/>
          </a:xfrm>
        </p:spPr>
        <p:txBody>
          <a:bodyPr/>
          <a:lstStyle/>
          <a:p>
            <a:pPr marL="271145" indent="-271145">
              <a:lnSpc>
                <a:spcPct val="90000"/>
              </a:lnSpc>
              <a:spcBef>
                <a:spcPts val="1000"/>
              </a:spcBef>
              <a:spcAft>
                <a:spcPts val="0"/>
              </a:spcAft>
            </a:pPr>
            <a:r>
              <a:rPr lang="en-US" dirty="0">
                <a:ea typeface="+mn-lt"/>
                <a:cs typeface="+mn-lt"/>
              </a:rPr>
              <a:t>Published data should have a persistent identifier, a PID.</a:t>
            </a:r>
          </a:p>
          <a:p>
            <a:pPr marL="271145" indent="-271145">
              <a:lnSpc>
                <a:spcPct val="90000"/>
              </a:lnSpc>
              <a:spcBef>
                <a:spcPts val="1000"/>
              </a:spcBef>
              <a:spcAft>
                <a:spcPts val="0"/>
              </a:spcAft>
            </a:pPr>
            <a:r>
              <a:rPr lang="en-US" dirty="0">
                <a:ea typeface="+mn-lt"/>
                <a:cs typeface="+mn-lt"/>
              </a:rPr>
              <a:t>Eases referencing a dataset – web </a:t>
            </a:r>
            <a:r>
              <a:rPr lang="en-US" dirty="0" err="1">
                <a:ea typeface="+mn-lt"/>
                <a:cs typeface="+mn-lt"/>
              </a:rPr>
              <a:t>url’s</a:t>
            </a:r>
            <a:r>
              <a:rPr lang="en-US" dirty="0">
                <a:ea typeface="+mn-lt"/>
                <a:cs typeface="+mn-lt"/>
              </a:rPr>
              <a:t> tend to change/stop working</a:t>
            </a:r>
          </a:p>
          <a:p>
            <a:pPr marL="271145" indent="-271145">
              <a:lnSpc>
                <a:spcPct val="90000"/>
              </a:lnSpc>
              <a:spcBef>
                <a:spcPts val="1000"/>
              </a:spcBef>
              <a:spcAft>
                <a:spcPts val="0"/>
              </a:spcAft>
            </a:pPr>
            <a:r>
              <a:rPr lang="en-US" dirty="0">
                <a:ea typeface="+mn-lt"/>
                <a:cs typeface="+mn-lt"/>
              </a:rPr>
              <a:t>Common types PID:</a:t>
            </a:r>
          </a:p>
          <a:p>
            <a:pPr marL="588645" lvl="1" indent="-224790">
              <a:lnSpc>
                <a:spcPct val="90000"/>
              </a:lnSpc>
              <a:spcBef>
                <a:spcPts val="500"/>
              </a:spcBef>
              <a:spcAft>
                <a:spcPts val="0"/>
              </a:spcAft>
            </a:pPr>
            <a:r>
              <a:rPr lang="en-US" b="1" dirty="0">
                <a:ea typeface="+mn-lt"/>
                <a:cs typeface="+mn-lt"/>
              </a:rPr>
              <a:t>Digital Object Identifier (DOI)</a:t>
            </a:r>
          </a:p>
          <a:p>
            <a:pPr marL="588645" lvl="1" indent="-224790">
              <a:lnSpc>
                <a:spcPct val="90000"/>
              </a:lnSpc>
              <a:spcBef>
                <a:spcPts val="500"/>
              </a:spcBef>
              <a:spcAft>
                <a:spcPts val="0"/>
              </a:spcAft>
            </a:pPr>
            <a:r>
              <a:rPr lang="en-US" b="1" dirty="0">
                <a:ea typeface="+mn-lt"/>
                <a:cs typeface="+mn-lt"/>
              </a:rPr>
              <a:t>Uniform Resource Name (URN)</a:t>
            </a:r>
          </a:p>
          <a:p>
            <a:pPr marL="588645" lvl="1" indent="-224790">
              <a:lnSpc>
                <a:spcPct val="90000"/>
              </a:lnSpc>
              <a:spcBef>
                <a:spcPts val="500"/>
              </a:spcBef>
              <a:spcAft>
                <a:spcPts val="0"/>
              </a:spcAft>
            </a:pPr>
            <a:r>
              <a:rPr lang="en-US" dirty="0">
                <a:ea typeface="+mn-lt"/>
                <a:cs typeface="+mn-lt"/>
              </a:rPr>
              <a:t>Permanent Uniform Resource Locator (purl)</a:t>
            </a:r>
          </a:p>
          <a:p>
            <a:pPr marL="271145" indent="-271145"/>
            <a:endParaRPr lang="en-US" dirty="0"/>
          </a:p>
        </p:txBody>
      </p:sp>
      <p:sp>
        <p:nvSpPr>
          <p:cNvPr id="5" name="Slide Number Placeholder 4">
            <a:extLst>
              <a:ext uri="{FF2B5EF4-FFF2-40B4-BE49-F238E27FC236}">
                <a16:creationId xmlns:a16="http://schemas.microsoft.com/office/drawing/2014/main" id="{ED8A91C2-7F44-4FE3-B9B5-A67C0C08DF8E}"/>
              </a:ext>
            </a:extLst>
          </p:cNvPr>
          <p:cNvSpPr>
            <a:spLocks noGrp="1"/>
          </p:cNvSpPr>
          <p:nvPr>
            <p:ph type="sldNum" sz="quarter" idx="11"/>
          </p:nvPr>
        </p:nvSpPr>
        <p:spPr/>
        <p:txBody>
          <a:bodyPr/>
          <a:lstStyle/>
          <a:p>
            <a:pPr>
              <a:defRPr/>
            </a:pPr>
            <a:fld id="{94AD0B06-AAFA-4F68-A552-7AA1B1FEE545}" type="slidenum">
              <a:rPr lang="en-US" altLang="nb-NO"/>
              <a:pPr>
                <a:defRPr/>
              </a:pPr>
              <a:t>28</a:t>
            </a:fld>
            <a:endParaRPr lang="en-US" altLang="nb-NO"/>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1640" y="1126341"/>
            <a:ext cx="2520280" cy="3799610"/>
          </a:xfrm>
        </p:spPr>
      </p:pic>
      <p:sp>
        <p:nvSpPr>
          <p:cNvPr id="8" name="TextBox 7"/>
          <p:cNvSpPr txBox="1"/>
          <p:nvPr/>
        </p:nvSpPr>
        <p:spPr>
          <a:xfrm>
            <a:off x="467544" y="5360018"/>
            <a:ext cx="4392549" cy="507831"/>
          </a:xfrm>
          <a:prstGeom prst="rect">
            <a:avLst/>
          </a:prstGeom>
          <a:noFill/>
        </p:spPr>
        <p:txBody>
          <a:bodyPr wrap="none" rtlCol="0">
            <a:spAutoFit/>
          </a:bodyPr>
          <a:lstStyle/>
          <a:p>
            <a:r>
              <a:rPr lang="nb-NO" sz="1100" dirty="0" err="1"/>
              <a:t>Illustration</a:t>
            </a:r>
            <a:r>
              <a:rPr lang="nb-NO" sz="1100" dirty="0"/>
              <a:t> by Jørgen Stamp digitalbevaring.dk CC BY 2.5 </a:t>
            </a:r>
            <a:r>
              <a:rPr lang="nb-NO" sz="1100" dirty="0" err="1"/>
              <a:t>Denmark</a:t>
            </a:r>
            <a:endParaRPr lang="nb-NO" sz="1100" dirty="0"/>
          </a:p>
          <a:p>
            <a:endParaRPr lang="nb-NO" dirty="0"/>
          </a:p>
        </p:txBody>
      </p:sp>
    </p:spTree>
    <p:extLst>
      <p:ext uri="{BB962C8B-B14F-4D97-AF65-F5344CB8AC3E}">
        <p14:creationId xmlns:p14="http://schemas.microsoft.com/office/powerpoint/2010/main" val="230369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481236"/>
            <a:ext cx="7921625" cy="954088"/>
          </a:xfrm>
        </p:spPr>
        <p:txBody>
          <a:bodyPr/>
          <a:lstStyle/>
          <a:p>
            <a:r>
              <a:rPr lang="nb-NO" dirty="0"/>
              <a:t>Licensing your data</a:t>
            </a:r>
          </a:p>
        </p:txBody>
      </p:sp>
      <p:sp>
        <p:nvSpPr>
          <p:cNvPr id="6" name="Content Placeholder 5"/>
          <p:cNvSpPr>
            <a:spLocks noGrp="1"/>
          </p:cNvSpPr>
          <p:nvPr>
            <p:ph sz="half" idx="1"/>
          </p:nvPr>
        </p:nvSpPr>
        <p:spPr>
          <a:xfrm>
            <a:off x="755576" y="1435324"/>
            <a:ext cx="4536504" cy="3644676"/>
          </a:xfrm>
        </p:spPr>
        <p:txBody>
          <a:bodyPr/>
          <a:lstStyle/>
          <a:p>
            <a:r>
              <a:rPr lang="en-US" dirty="0"/>
              <a:t>A license agreement is a legal arrangement between the creator/depositor of the data set and the data repository, signifying what a user is allowed to do with the data. </a:t>
            </a:r>
          </a:p>
          <a:p>
            <a:endParaRPr lang="en-US" dirty="0"/>
          </a:p>
          <a:p>
            <a:r>
              <a:rPr lang="en-US" dirty="0"/>
              <a:t>Often Creative Commons licenses are often used</a:t>
            </a:r>
            <a:endParaRPr lang="nb-NO"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9049" y="1685749"/>
            <a:ext cx="2619375" cy="3162300"/>
          </a:xfrm>
        </p:spPr>
      </p:pic>
    </p:spTree>
    <p:extLst>
      <p:ext uri="{BB962C8B-B14F-4D97-AF65-F5344CB8AC3E}">
        <p14:creationId xmlns:p14="http://schemas.microsoft.com/office/powerpoint/2010/main" val="168616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4" name="Content Placeholder 3"/>
          <p:cNvSpPr>
            <a:spLocks noGrp="1"/>
          </p:cNvSpPr>
          <p:nvPr>
            <p:ph sz="half" idx="2"/>
          </p:nvPr>
        </p:nvSpPr>
        <p:spPr/>
        <p:txBody>
          <a:bodyPr/>
          <a:lstStyle/>
          <a:p>
            <a:endParaRPr lang="nb-NO"/>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553244"/>
            <a:ext cx="8049490" cy="4526756"/>
          </a:xfrm>
        </p:spPr>
      </p:pic>
    </p:spTree>
    <p:extLst>
      <p:ext uri="{BB962C8B-B14F-4D97-AF65-F5344CB8AC3E}">
        <p14:creationId xmlns:p14="http://schemas.microsoft.com/office/powerpoint/2010/main" val="76014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11561" y="708026"/>
            <a:ext cx="7704856" cy="4525738"/>
          </a:xfrm>
          <a:prstGeom prst="rect">
            <a:avLst/>
          </a:prstGeom>
          <a:solidFill>
            <a:schemeClr val="bg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70" y="312"/>
            <a:ext cx="9168169" cy="5714688"/>
          </a:xfrm>
        </p:spPr>
      </p:pic>
      <p:sp>
        <p:nvSpPr>
          <p:cNvPr id="5" name="TextBox 4"/>
          <p:cNvSpPr txBox="1"/>
          <p:nvPr/>
        </p:nvSpPr>
        <p:spPr>
          <a:xfrm>
            <a:off x="5940152" y="5233764"/>
            <a:ext cx="2323072" cy="307777"/>
          </a:xfrm>
          <a:prstGeom prst="rect">
            <a:avLst/>
          </a:prstGeom>
          <a:noFill/>
        </p:spPr>
        <p:txBody>
          <a:bodyPr wrap="none" rtlCol="0">
            <a:spAutoFit/>
          </a:bodyPr>
          <a:lstStyle/>
          <a:p>
            <a:r>
              <a:rPr lang="en-US" sz="1400" dirty="0">
                <a:solidFill>
                  <a:schemeClr val="bg1"/>
                </a:solidFill>
              </a:rPr>
              <a:t>Image by: </a:t>
            </a:r>
            <a:r>
              <a:rPr lang="en-US" sz="1400" dirty="0" err="1">
                <a:solidFill>
                  <a:schemeClr val="bg1"/>
                </a:solidFill>
              </a:rPr>
              <a:t>opensourceway</a:t>
            </a:r>
            <a:r>
              <a:rPr lang="en-US" sz="1400" dirty="0">
                <a:solidFill>
                  <a:schemeClr val="bg1"/>
                </a:solidFill>
              </a:rPr>
              <a:t> </a:t>
            </a:r>
            <a:endParaRPr lang="nb-NO" sz="1400" dirty="0">
              <a:solidFill>
                <a:schemeClr val="bg1"/>
              </a:solidFill>
            </a:endParaRPr>
          </a:p>
        </p:txBody>
      </p:sp>
      <p:sp>
        <p:nvSpPr>
          <p:cNvPr id="7" name="Rectangle 6"/>
          <p:cNvSpPr/>
          <p:nvPr/>
        </p:nvSpPr>
        <p:spPr bwMode="auto">
          <a:xfrm>
            <a:off x="719572" y="769267"/>
            <a:ext cx="7704856" cy="4458335"/>
          </a:xfrm>
          <a:prstGeom prst="rect">
            <a:avLst/>
          </a:prstGeom>
          <a:solidFill>
            <a:schemeClr val="tx2">
              <a:lumMod val="95000"/>
              <a:lumOff val="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nb-NO" dirty="0">
                <a:solidFill>
                  <a:schemeClr val="bg1"/>
                </a:solidFill>
              </a:rPr>
              <a:t>Open science</a:t>
            </a:r>
          </a:p>
        </p:txBody>
      </p:sp>
      <p:sp>
        <p:nvSpPr>
          <p:cNvPr id="8" name="Content Placeholder 2"/>
          <p:cNvSpPr txBox="1">
            <a:spLocks/>
          </p:cNvSpPr>
          <p:nvPr/>
        </p:nvSpPr>
        <p:spPr bwMode="auto">
          <a:xfrm>
            <a:off x="789715" y="1723355"/>
            <a:ext cx="7924800" cy="398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a:lstStyle>
          <a:p>
            <a:pPr marL="0" indent="0">
              <a:buFontTx/>
              <a:buNone/>
            </a:pPr>
            <a:endParaRPr lang="en-GB" sz="2000" kern="0" dirty="0">
              <a:solidFill>
                <a:schemeClr val="bg1"/>
              </a:solidFill>
            </a:endParaRPr>
          </a:p>
        </p:txBody>
      </p:sp>
      <p:sp>
        <p:nvSpPr>
          <p:cNvPr id="9" name="Content Placeholder 2"/>
          <p:cNvSpPr txBox="1">
            <a:spLocks/>
          </p:cNvSpPr>
          <p:nvPr/>
        </p:nvSpPr>
        <p:spPr bwMode="auto">
          <a:xfrm>
            <a:off x="789715" y="2137419"/>
            <a:ext cx="7924800" cy="357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a:lstStyle>
          <a:p>
            <a:pPr marL="0" indent="0">
              <a:buNone/>
            </a:pPr>
            <a:r>
              <a:rPr lang="en-US" sz="2400" b="1" dirty="0">
                <a:solidFill>
                  <a:schemeClr val="bg1"/>
                </a:solidFill>
                <a:cs typeface="Arial"/>
              </a:rPr>
              <a:t>Open science</a:t>
            </a:r>
            <a:r>
              <a:rPr lang="en-US" sz="2400" dirty="0">
                <a:solidFill>
                  <a:schemeClr val="bg1"/>
                </a:solidFill>
                <a:cs typeface="Arial"/>
              </a:rPr>
              <a:t> means transparency and knowledge-sharing in research processes to make knowledge accessible across academic groups, sectors and national boundaries. The concept of open science encompasses the entire research process […].</a:t>
            </a:r>
            <a:endParaRPr lang="nb-NO" sz="2400" dirty="0">
              <a:solidFill>
                <a:schemeClr val="bg1"/>
              </a:solidFill>
              <a:cs typeface="Arial"/>
            </a:endParaRPr>
          </a:p>
        </p:txBody>
      </p:sp>
      <p:sp>
        <p:nvSpPr>
          <p:cNvPr id="10" name="TextBox 9"/>
          <p:cNvSpPr txBox="1"/>
          <p:nvPr/>
        </p:nvSpPr>
        <p:spPr>
          <a:xfrm>
            <a:off x="762000" y="4856633"/>
            <a:ext cx="4717958" cy="338554"/>
          </a:xfrm>
          <a:prstGeom prst="rect">
            <a:avLst/>
          </a:prstGeom>
          <a:noFill/>
        </p:spPr>
        <p:txBody>
          <a:bodyPr wrap="none" rtlCol="0">
            <a:spAutoFit/>
          </a:bodyPr>
          <a:lstStyle/>
          <a:p>
            <a:r>
              <a:rPr lang="nb-NO" sz="1100" dirty="0">
                <a:solidFill>
                  <a:schemeClr val="bg1"/>
                </a:solidFill>
              </a:rPr>
              <a:t>Source: The Research Council </a:t>
            </a:r>
            <a:r>
              <a:rPr lang="nb-NO" sz="1100" dirty="0" err="1">
                <a:solidFill>
                  <a:schemeClr val="bg1"/>
                </a:solidFill>
              </a:rPr>
              <a:t>of</a:t>
            </a:r>
            <a:r>
              <a:rPr lang="nb-NO" sz="1100" dirty="0">
                <a:solidFill>
                  <a:schemeClr val="bg1"/>
                </a:solidFill>
              </a:rPr>
              <a:t> Norway. Policy for </a:t>
            </a:r>
            <a:r>
              <a:rPr lang="nb-NO" sz="1100" dirty="0" err="1">
                <a:solidFill>
                  <a:schemeClr val="bg1"/>
                </a:solidFill>
              </a:rPr>
              <a:t>open</a:t>
            </a:r>
            <a:r>
              <a:rPr lang="nb-NO" sz="1100" dirty="0">
                <a:solidFill>
                  <a:schemeClr val="bg1"/>
                </a:solidFill>
              </a:rPr>
              <a:t> science 2020</a:t>
            </a:r>
            <a:r>
              <a:rPr lang="nb-NO" dirty="0">
                <a:solidFill>
                  <a:schemeClr val="bg1"/>
                </a:solidFill>
              </a:rPr>
              <a:t> </a:t>
            </a:r>
          </a:p>
        </p:txBody>
      </p:sp>
    </p:spTree>
    <p:extLst>
      <p:ext uri="{BB962C8B-B14F-4D97-AF65-F5344CB8AC3E}">
        <p14:creationId xmlns:p14="http://schemas.microsoft.com/office/powerpoint/2010/main" val="277027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nb-NO" dirty="0"/>
          </a:p>
          <a:p>
            <a:r>
              <a:rPr lang="nb-NO" dirty="0" err="1"/>
              <a:t>Might</a:t>
            </a:r>
            <a:r>
              <a:rPr lang="nb-NO" dirty="0"/>
              <a:t> be </a:t>
            </a:r>
            <a:r>
              <a:rPr lang="nb-NO" dirty="0" err="1"/>
              <a:t>the</a:t>
            </a:r>
            <a:r>
              <a:rPr lang="nb-NO" dirty="0"/>
              <a:t> </a:t>
            </a:r>
            <a:r>
              <a:rPr lang="nb-NO" dirty="0" err="1"/>
              <a:t>solution</a:t>
            </a:r>
            <a:r>
              <a:rPr lang="nb-NO" dirty="0"/>
              <a:t> at UiO – to be </a:t>
            </a:r>
            <a:r>
              <a:rPr lang="nb-NO" dirty="0" err="1"/>
              <a:t>determined</a:t>
            </a:r>
            <a:endParaRPr lang="nb-NO" dirty="0"/>
          </a:p>
          <a:p>
            <a:endParaRPr lang="nb-NO" dirty="0"/>
          </a:p>
          <a:p>
            <a:r>
              <a:rPr lang="nb-NO" dirty="0" err="1"/>
              <a:t>But</a:t>
            </a:r>
            <a:r>
              <a:rPr lang="nb-NO" dirty="0"/>
              <a:t> – </a:t>
            </a:r>
            <a:r>
              <a:rPr lang="nb-NO" dirty="0" err="1"/>
              <a:t>there</a:t>
            </a:r>
            <a:r>
              <a:rPr lang="nb-NO" dirty="0"/>
              <a:t> </a:t>
            </a:r>
            <a:r>
              <a:rPr lang="nb-NO" dirty="0" err="1"/>
              <a:t>are</a:t>
            </a:r>
            <a:r>
              <a:rPr lang="nb-NO" dirty="0"/>
              <a:t> </a:t>
            </a:r>
            <a:r>
              <a:rPr lang="nb-NO" dirty="0" err="1"/>
              <a:t>situations</a:t>
            </a:r>
            <a:r>
              <a:rPr lang="nb-NO" dirty="0"/>
              <a:t> </a:t>
            </a:r>
            <a:r>
              <a:rPr lang="nb-NO" dirty="0" err="1"/>
              <a:t>where</a:t>
            </a:r>
            <a:r>
              <a:rPr lang="nb-NO" dirty="0"/>
              <a:t> CC0 </a:t>
            </a:r>
            <a:r>
              <a:rPr lang="nb-NO" dirty="0" err="1"/>
              <a:t>are</a:t>
            </a:r>
            <a:r>
              <a:rPr lang="nb-NO" dirty="0"/>
              <a:t> </a:t>
            </a:r>
            <a:r>
              <a:rPr lang="nb-NO" dirty="0" err="1"/>
              <a:t>inappropriate</a:t>
            </a:r>
            <a:endParaRPr lang="nb-NO" dirty="0"/>
          </a:p>
          <a:p>
            <a:pPr lvl="1"/>
            <a:r>
              <a:rPr lang="nb-NO" dirty="0"/>
              <a:t>Personal </a:t>
            </a:r>
            <a:r>
              <a:rPr lang="nb-NO" dirty="0" err="1"/>
              <a:t>information</a:t>
            </a:r>
            <a:r>
              <a:rPr lang="nb-NO" dirty="0"/>
              <a:t> – for </a:t>
            </a:r>
            <a:r>
              <a:rPr lang="nb-NO" dirty="0" err="1"/>
              <a:t>which</a:t>
            </a:r>
            <a:r>
              <a:rPr lang="nb-NO" dirty="0"/>
              <a:t> </a:t>
            </a:r>
            <a:r>
              <a:rPr lang="nb-NO" dirty="0" err="1"/>
              <a:t>consent</a:t>
            </a:r>
            <a:r>
              <a:rPr lang="nb-NO" dirty="0"/>
              <a:t> is not </a:t>
            </a:r>
            <a:r>
              <a:rPr lang="nb-NO" dirty="0" err="1"/>
              <a:t>cleared</a:t>
            </a:r>
            <a:endParaRPr lang="nb-NO" dirty="0"/>
          </a:p>
          <a:p>
            <a:pPr lvl="1"/>
            <a:r>
              <a:rPr lang="nb-NO" dirty="0"/>
              <a:t>Copyright </a:t>
            </a:r>
            <a:r>
              <a:rPr lang="nb-NO" dirty="0" err="1"/>
              <a:t>issues</a:t>
            </a:r>
            <a:endParaRPr lang="nb-NO" dirty="0"/>
          </a:p>
          <a:p>
            <a:pPr lvl="1"/>
            <a:r>
              <a:rPr lang="nb-NO" dirty="0" err="1"/>
              <a:t>Orphan</a:t>
            </a:r>
            <a:r>
              <a:rPr lang="nb-NO" dirty="0"/>
              <a:t> </a:t>
            </a:r>
            <a:r>
              <a:rPr lang="nb-NO" dirty="0" err="1"/>
              <a:t>works</a:t>
            </a:r>
            <a:r>
              <a:rPr lang="nb-NO" dirty="0"/>
              <a:t> – </a:t>
            </a:r>
            <a:r>
              <a:rPr lang="nb-NO" dirty="0" err="1"/>
              <a:t>where</a:t>
            </a:r>
            <a:r>
              <a:rPr lang="nb-NO" dirty="0"/>
              <a:t> </a:t>
            </a:r>
            <a:r>
              <a:rPr lang="nb-NO" dirty="0" err="1"/>
              <a:t>rights</a:t>
            </a:r>
            <a:r>
              <a:rPr lang="nb-NO" dirty="0"/>
              <a:t> holders </a:t>
            </a:r>
            <a:r>
              <a:rPr lang="nb-NO" dirty="0" err="1"/>
              <a:t>are</a:t>
            </a:r>
            <a:r>
              <a:rPr lang="nb-NO" dirty="0"/>
              <a:t> </a:t>
            </a:r>
            <a:r>
              <a:rPr lang="nb-NO" dirty="0" err="1"/>
              <a:t>unknown</a:t>
            </a:r>
            <a:r>
              <a:rPr lang="nb-NO" dirty="0"/>
              <a:t> or </a:t>
            </a:r>
            <a:r>
              <a:rPr lang="nb-NO" dirty="0" err="1"/>
              <a:t>cannot</a:t>
            </a:r>
            <a:r>
              <a:rPr lang="nb-NO" dirty="0"/>
              <a:t> be </a:t>
            </a:r>
            <a:r>
              <a:rPr lang="nb-NO" dirty="0" err="1"/>
              <a:t>traced</a:t>
            </a:r>
            <a:endParaRPr lang="nb-NO" dirty="0"/>
          </a:p>
        </p:txBody>
      </p:sp>
      <p:pic>
        <p:nvPicPr>
          <p:cNvPr id="3" name="Picture 2"/>
          <p:cNvPicPr>
            <a:picLocks noChangeAspect="1"/>
          </p:cNvPicPr>
          <p:nvPr/>
        </p:nvPicPr>
        <p:blipFill>
          <a:blip r:embed="rId3"/>
          <a:stretch>
            <a:fillRect/>
          </a:stretch>
        </p:blipFill>
        <p:spPr>
          <a:xfrm>
            <a:off x="539552" y="553244"/>
            <a:ext cx="3619500" cy="1266825"/>
          </a:xfrm>
          <a:prstGeom prst="rect">
            <a:avLst/>
          </a:prstGeom>
        </p:spPr>
      </p:pic>
    </p:spTree>
    <p:extLst>
      <p:ext uri="{BB962C8B-B14F-4D97-AF65-F5344CB8AC3E}">
        <p14:creationId xmlns:p14="http://schemas.microsoft.com/office/powerpoint/2010/main" val="12404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Why open science?</a:t>
            </a:r>
          </a:p>
        </p:txBody>
      </p:sp>
      <p:sp>
        <p:nvSpPr>
          <p:cNvPr id="8" name="Content Placeholder 7"/>
          <p:cNvSpPr>
            <a:spLocks noGrp="1"/>
          </p:cNvSpPr>
          <p:nvPr>
            <p:ph idx="1"/>
          </p:nvPr>
        </p:nvSpPr>
        <p:spPr>
          <a:xfrm>
            <a:off x="762000" y="1777380"/>
            <a:ext cx="8202488" cy="3302620"/>
          </a:xfrm>
        </p:spPr>
        <p:txBody>
          <a:bodyPr/>
          <a:lstStyle/>
          <a:p>
            <a:r>
              <a:rPr lang="en-US" dirty="0"/>
              <a:t>improved </a:t>
            </a:r>
            <a:r>
              <a:rPr lang="en-US" b="1" dirty="0"/>
              <a:t>quality</a:t>
            </a:r>
            <a:r>
              <a:rPr lang="en-US" dirty="0"/>
              <a:t> of research by </a:t>
            </a:r>
            <a:r>
              <a:rPr lang="en-US" b="1" dirty="0"/>
              <a:t>building</a:t>
            </a:r>
            <a:r>
              <a:rPr lang="en-US" dirty="0"/>
              <a:t> on previous works and compiling research data in new ways</a:t>
            </a:r>
          </a:p>
          <a:p>
            <a:r>
              <a:rPr lang="en-US" b="1" dirty="0"/>
              <a:t>transparency</a:t>
            </a:r>
            <a:r>
              <a:rPr lang="en-US" dirty="0"/>
              <a:t> in the research process and better opportunity for </a:t>
            </a:r>
            <a:r>
              <a:rPr lang="en-US" b="1" dirty="0"/>
              <a:t>verifiability</a:t>
            </a:r>
            <a:r>
              <a:rPr lang="en-US" dirty="0"/>
              <a:t> of scientific results</a:t>
            </a:r>
          </a:p>
          <a:p>
            <a:r>
              <a:rPr lang="en-US" dirty="0"/>
              <a:t>increased </a:t>
            </a:r>
            <a:r>
              <a:rPr lang="en-US" b="1" dirty="0"/>
              <a:t>cooperation</a:t>
            </a:r>
            <a:r>
              <a:rPr lang="en-US" dirty="0"/>
              <a:t> and less duplication of research work</a:t>
            </a:r>
          </a:p>
          <a:p>
            <a:r>
              <a:rPr lang="en-US" dirty="0"/>
              <a:t>increased </a:t>
            </a:r>
            <a:r>
              <a:rPr lang="en-US" b="1" dirty="0"/>
              <a:t>innovation</a:t>
            </a:r>
            <a:r>
              <a:rPr lang="en-US" dirty="0"/>
              <a:t> in the private and public sectors</a:t>
            </a:r>
          </a:p>
          <a:p>
            <a:r>
              <a:rPr lang="en-US" b="1" dirty="0"/>
              <a:t>efficiency</a:t>
            </a:r>
            <a:r>
              <a:rPr lang="en-US" dirty="0"/>
              <a:t> improvement and better </a:t>
            </a:r>
            <a:r>
              <a:rPr lang="en-US" dirty="0" err="1"/>
              <a:t>utilisation</a:t>
            </a:r>
            <a:r>
              <a:rPr lang="en-US" dirty="0"/>
              <a:t> of public funds</a:t>
            </a:r>
          </a:p>
          <a:p>
            <a:endParaRPr lang="nb-NO" dirty="0"/>
          </a:p>
        </p:txBody>
      </p:sp>
      <p:sp>
        <p:nvSpPr>
          <p:cNvPr id="10" name="TextBox 9"/>
          <p:cNvSpPr txBox="1"/>
          <p:nvPr/>
        </p:nvSpPr>
        <p:spPr>
          <a:xfrm>
            <a:off x="4860032" y="337220"/>
            <a:ext cx="4023792" cy="1323439"/>
          </a:xfrm>
          <a:prstGeom prst="rect">
            <a:avLst/>
          </a:prstGeom>
          <a:noFill/>
        </p:spPr>
        <p:txBody>
          <a:bodyPr wrap="square" rtlCol="0">
            <a:spAutoFit/>
          </a:bodyPr>
          <a:lstStyle/>
          <a:p>
            <a:r>
              <a:rPr lang="en-US" dirty="0"/>
              <a:t>“My main argument for opening all parts of the process is that is “sharpening” the research process. You cannot be sloppy if you know that it will be exposed”. Alexander R. Jensenius, 2020</a:t>
            </a:r>
            <a:endParaRPr lang="nb-NO" dirty="0"/>
          </a:p>
        </p:txBody>
      </p:sp>
      <p:sp>
        <p:nvSpPr>
          <p:cNvPr id="11" name="TextBox 10"/>
          <p:cNvSpPr txBox="1"/>
          <p:nvPr/>
        </p:nvSpPr>
        <p:spPr>
          <a:xfrm>
            <a:off x="3493094" y="5245947"/>
            <a:ext cx="5650906" cy="400110"/>
          </a:xfrm>
          <a:prstGeom prst="rect">
            <a:avLst/>
          </a:prstGeom>
          <a:noFill/>
        </p:spPr>
        <p:txBody>
          <a:bodyPr wrap="none" rtlCol="0">
            <a:spAutoFit/>
          </a:bodyPr>
          <a:lstStyle/>
          <a:p>
            <a:r>
              <a:rPr lang="nb-NO" sz="1000" dirty="0"/>
              <a:t>Sources: https://www.uio.no/english/for-employees/support/research/research-data-management</a:t>
            </a:r>
          </a:p>
          <a:p>
            <a:r>
              <a:rPr lang="nb-NO" sz="1000" dirty="0"/>
              <a:t>/</a:t>
            </a:r>
            <a:r>
              <a:rPr lang="nb-NO" sz="1000" dirty="0" err="1"/>
              <a:t>policies</a:t>
            </a:r>
            <a:r>
              <a:rPr lang="nb-NO" sz="1000" dirty="0"/>
              <a:t>-and-guidelines/index.html and https://www.arj.no/2020/08/27/open-research/</a:t>
            </a:r>
          </a:p>
        </p:txBody>
      </p:sp>
    </p:spTree>
    <p:extLst>
      <p:ext uri="{BB962C8B-B14F-4D97-AF65-F5344CB8AC3E}">
        <p14:creationId xmlns:p14="http://schemas.microsoft.com/office/powerpoint/2010/main" val="331962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a:p>
            <a:pPr lvl="8"/>
            <a:endParaRPr lang="nb-NO" dirty="0"/>
          </a:p>
        </p:txBody>
      </p:sp>
      <p:sp>
        <p:nvSpPr>
          <p:cNvPr id="6" name="Content Placeholder 5"/>
          <p:cNvSpPr>
            <a:spLocks noGrp="1"/>
          </p:cNvSpPr>
          <p:nvPr>
            <p:ph sz="half" idx="2"/>
          </p:nvPr>
        </p:nvSpPr>
        <p:spPr/>
        <p:txBody>
          <a:bodyPr/>
          <a:lstStyle/>
          <a:p>
            <a:endParaRPr lang="nb-NO"/>
          </a:p>
        </p:txBody>
      </p:sp>
      <p:sp>
        <p:nvSpPr>
          <p:cNvPr id="8" name="Content Placeholder 7"/>
          <p:cNvSpPr>
            <a:spLocks noGrp="1"/>
          </p:cNvSpPr>
          <p:nvPr>
            <p:ph sz="quarter" idx="4"/>
          </p:nvPr>
        </p:nvSpPr>
        <p:spPr>
          <a:xfrm>
            <a:off x="4721634" y="5089064"/>
            <a:ext cx="4041775" cy="591453"/>
          </a:xfrm>
        </p:spPr>
        <p:txBody>
          <a:bodyPr/>
          <a:lstStyle/>
          <a:p>
            <a:pPr marL="0" indent="0">
              <a:buNone/>
            </a:pPr>
            <a:r>
              <a:rPr lang="nb-NO" sz="1600" dirty="0"/>
              <a:t>Source: https://www.bbc.com/news/world-us-canada-50989423</a:t>
            </a:r>
          </a:p>
        </p:txBody>
      </p:sp>
      <p:pic>
        <p:nvPicPr>
          <p:cNvPr id="4" name="Picture 3"/>
          <p:cNvPicPr>
            <a:picLocks noChangeAspect="1"/>
          </p:cNvPicPr>
          <p:nvPr/>
        </p:nvPicPr>
        <p:blipFill>
          <a:blip r:embed="rId3"/>
          <a:stretch>
            <a:fillRect/>
          </a:stretch>
        </p:blipFill>
        <p:spPr>
          <a:xfrm>
            <a:off x="323528" y="5105"/>
            <a:ext cx="4264433" cy="5675412"/>
          </a:xfrm>
          <a:prstGeom prst="rect">
            <a:avLst/>
          </a:prstGeom>
        </p:spPr>
      </p:pic>
    </p:spTree>
    <p:extLst>
      <p:ext uri="{BB962C8B-B14F-4D97-AF65-F5344CB8AC3E}">
        <p14:creationId xmlns:p14="http://schemas.microsoft.com/office/powerpoint/2010/main" val="186365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p:txBody>
          <a:bodyPr/>
          <a:lstStyle/>
          <a:p>
            <a:endParaRPr lang="nb-NO" dirty="0"/>
          </a:p>
        </p:txBody>
      </p:sp>
      <p:pic>
        <p:nvPicPr>
          <p:cNvPr id="4" name="Picture 3"/>
          <p:cNvPicPr>
            <a:picLocks noChangeAspect="1"/>
          </p:cNvPicPr>
          <p:nvPr/>
        </p:nvPicPr>
        <p:blipFill>
          <a:blip r:embed="rId3"/>
          <a:stretch>
            <a:fillRect/>
          </a:stretch>
        </p:blipFill>
        <p:spPr>
          <a:xfrm>
            <a:off x="-14904" y="508"/>
            <a:ext cx="9289032" cy="7679546"/>
          </a:xfrm>
          <a:prstGeom prst="rect">
            <a:avLst/>
          </a:prstGeom>
        </p:spPr>
      </p:pic>
    </p:spTree>
    <p:extLst>
      <p:ext uri="{BB962C8B-B14F-4D97-AF65-F5344CB8AC3E}">
        <p14:creationId xmlns:p14="http://schemas.microsoft.com/office/powerpoint/2010/main" val="4268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EDDFE8-EFA7-49E0-A5CA-F1524A2C98A1}"/>
              </a:ext>
            </a:extLst>
          </p:cNvPr>
          <p:cNvPicPr>
            <a:picLocks noChangeAspect="1"/>
          </p:cNvPicPr>
          <p:nvPr/>
        </p:nvPicPr>
        <p:blipFill>
          <a:blip r:embed="rId3"/>
          <a:stretch>
            <a:fillRect/>
          </a:stretch>
        </p:blipFill>
        <p:spPr>
          <a:xfrm>
            <a:off x="0" y="33651"/>
            <a:ext cx="9144000" cy="5135736"/>
          </a:xfrm>
          <a:prstGeom prst="rect">
            <a:avLst/>
          </a:prstGeom>
        </p:spPr>
      </p:pic>
    </p:spTree>
    <p:extLst>
      <p:ext uri="{BB962C8B-B14F-4D97-AF65-F5344CB8AC3E}">
        <p14:creationId xmlns:p14="http://schemas.microsoft.com/office/powerpoint/2010/main" val="422608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0770-E9B5-4ED2-938E-53C20FB7DC0D}"/>
              </a:ext>
            </a:extLst>
          </p:cNvPr>
          <p:cNvSpPr>
            <a:spLocks noGrp="1"/>
          </p:cNvSpPr>
          <p:nvPr>
            <p:ph type="title"/>
          </p:nvPr>
        </p:nvSpPr>
        <p:spPr/>
        <p:txBody>
          <a:bodyPr/>
          <a:lstStyle/>
          <a:p>
            <a:endParaRPr lang="en-US"/>
          </a:p>
        </p:txBody>
      </p:sp>
      <p:pic>
        <p:nvPicPr>
          <p:cNvPr id="4" name="Picture 4" descr="Chart, bar chart&#10;&#10;Description automatically generated">
            <a:extLst>
              <a:ext uri="{FF2B5EF4-FFF2-40B4-BE49-F238E27FC236}">
                <a16:creationId xmlns:a16="http://schemas.microsoft.com/office/drawing/2014/main" id="{7FEE00CA-F0A4-4F0C-9EF1-99F05899279B}"/>
              </a:ext>
            </a:extLst>
          </p:cNvPr>
          <p:cNvPicPr>
            <a:picLocks noGrp="1" noChangeAspect="1"/>
          </p:cNvPicPr>
          <p:nvPr>
            <p:ph idx="1"/>
          </p:nvPr>
        </p:nvPicPr>
        <p:blipFill>
          <a:blip r:embed="rId2"/>
          <a:stretch>
            <a:fillRect/>
          </a:stretch>
        </p:blipFill>
        <p:spPr>
          <a:xfrm>
            <a:off x="1939744" y="1651000"/>
            <a:ext cx="5569311" cy="3429000"/>
          </a:xfrm>
        </p:spPr>
      </p:pic>
    </p:spTree>
    <p:extLst>
      <p:ext uri="{BB962C8B-B14F-4D97-AF65-F5344CB8AC3E}">
        <p14:creationId xmlns:p14="http://schemas.microsoft.com/office/powerpoint/2010/main" val="322822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AB7D5-034B-4DA6-A525-3FE2018AAA69}"/>
              </a:ext>
            </a:extLst>
          </p:cNvPr>
          <p:cNvPicPr>
            <a:picLocks noChangeAspect="1"/>
          </p:cNvPicPr>
          <p:nvPr/>
        </p:nvPicPr>
        <p:blipFill>
          <a:blip r:embed="rId3"/>
          <a:stretch>
            <a:fillRect/>
          </a:stretch>
        </p:blipFill>
        <p:spPr>
          <a:xfrm>
            <a:off x="-18458" y="-19452"/>
            <a:ext cx="9144000" cy="5092861"/>
          </a:xfrm>
          <a:prstGeom prst="rect">
            <a:avLst/>
          </a:prstGeom>
        </p:spPr>
      </p:pic>
    </p:spTree>
    <p:extLst>
      <p:ext uri="{BB962C8B-B14F-4D97-AF65-F5344CB8AC3E}">
        <p14:creationId xmlns:p14="http://schemas.microsoft.com/office/powerpoint/2010/main" val="62162397"/>
      </p:ext>
    </p:extLst>
  </p:cSld>
  <p:clrMapOvr>
    <a:masterClrMapping/>
  </p:clrMapOvr>
</p:sld>
</file>

<file path=ppt/theme/theme1.xml><?xml version="1.0" encoding="utf-8"?>
<a:theme xmlns:a="http://schemas.openxmlformats.org/drawingml/2006/main" name="BioViten-Norsk16_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3420292B31F4141A0B8A0AF55413D2B" ma:contentTypeVersion="8" ma:contentTypeDescription="Opprett et nytt dokument." ma:contentTypeScope="" ma:versionID="a0cf80512cd2a470101d00310949b48d">
  <xsd:schema xmlns:xsd="http://www.w3.org/2001/XMLSchema" xmlns:xs="http://www.w3.org/2001/XMLSchema" xmlns:p="http://schemas.microsoft.com/office/2006/metadata/properties" xmlns:ns2="79a082ae-b1de-4314-a5f5-4346290b89fa" targetNamespace="http://schemas.microsoft.com/office/2006/metadata/properties" ma:root="true" ma:fieldsID="f2d92a72503d9fe93be39cbb94526297" ns2:_="">
    <xsd:import namespace="79a082ae-b1de-4314-a5f5-4346290b89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082ae-b1de-4314-a5f5-4346290b89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E9561E-5F2A-41BF-BB6E-0E5AAC511F82}">
  <ds:schemaRefs>
    <ds:schemaRef ds:uri="http://schemas.microsoft.com/sharepoint/v3/contenttype/forms"/>
  </ds:schemaRefs>
</ds:datastoreItem>
</file>

<file path=customXml/itemProps2.xml><?xml version="1.0" encoding="utf-8"?>
<ds:datastoreItem xmlns:ds="http://schemas.openxmlformats.org/officeDocument/2006/customXml" ds:itemID="{2BA652EB-7422-478E-84A9-7802344E7E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082ae-b1de-4314-a5f5-4346290b8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19F335-5B19-4D67-BB2B-0D81E1725955}">
  <ds:schemaRefs>
    <ds:schemaRef ds:uri="http://schemas.openxmlformats.org/package/2006/metadata/core-properties"/>
    <ds:schemaRef ds:uri="http://www.w3.org/XML/1998/namespace"/>
    <ds:schemaRef ds:uri="79a082ae-b1de-4314-a5f5-4346290b89fa"/>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BioViten-Norsk16_10</Template>
  <TotalTime>16316</TotalTime>
  <Words>659</Words>
  <Application>Microsoft Office PowerPoint</Application>
  <PresentationFormat>On-screen Show (16:10)</PresentationFormat>
  <Paragraphs>151</Paragraphs>
  <Slides>30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Noto Sans</vt:lpstr>
      <vt:lpstr>ヒラギノ角ゴ Pro W3</vt:lpstr>
      <vt:lpstr>BioViten-Norsk16_10</vt:lpstr>
      <vt:lpstr>Sharing and archiving research data</vt:lpstr>
      <vt:lpstr>Terminology</vt:lpstr>
      <vt:lpstr>Open science</vt:lpstr>
      <vt:lpstr>Why open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Selecting data for archiving </vt:lpstr>
      <vt:lpstr>Preparing for archiving</vt:lpstr>
      <vt:lpstr>PowerPoint Presentation</vt:lpstr>
      <vt:lpstr>PowerPoint Presentation</vt:lpstr>
      <vt:lpstr>PowerPoint Presentation</vt:lpstr>
      <vt:lpstr>Types of data archives </vt:lpstr>
      <vt:lpstr>PowerPoint Presentation</vt:lpstr>
      <vt:lpstr>PowerPoint Presentation</vt:lpstr>
      <vt:lpstr>PowerPoint Presentation</vt:lpstr>
      <vt:lpstr>PowerPoint Presentation</vt:lpstr>
      <vt:lpstr>PowerPoint Presentation</vt:lpstr>
      <vt:lpstr>PowerPoint Presentation</vt:lpstr>
      <vt:lpstr>Persistent identifiers (PID)</vt:lpstr>
      <vt:lpstr>Licensing your data</vt:lpstr>
      <vt:lpstr>PowerPoint Presentation</vt:lpstr>
      <vt:lpstr>PowerPoint Presentation</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 Baadsgaard Utigard</dc:creator>
  <cp:lastModifiedBy>Elin Stangeland</cp:lastModifiedBy>
  <cp:revision>278</cp:revision>
  <dcterms:created xsi:type="dcterms:W3CDTF">2016-03-17T12:27:52Z</dcterms:created>
  <dcterms:modified xsi:type="dcterms:W3CDTF">2020-11-12T08:38:36Z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0x01010083420292B31F4141A0B8A0AF55413D2B</vt:lpwstr>
  </property>
</Properties>
</file>